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029"/>
  </p:normalViewPr>
  <p:slideViewPr>
    <p:cSldViewPr snapToGrid="0" showGuides="1">
      <p:cViewPr varScale="1">
        <p:scale>
          <a:sx n="75" d="100"/>
          <a:sy n="75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00" name="Oval Callout 2099"/>
          <p:cNvSpPr/>
          <p:nvPr/>
        </p:nvSpPr>
        <p:spPr>
          <a:xfrm>
            <a:off x="1908175" y="4184650"/>
            <a:ext cx="1404938" cy="396875"/>
          </a:xfrm>
          <a:prstGeom prst="wedgeEllipseCallout">
            <a:avLst>
              <a:gd name="adj1" fmla="val -44125"/>
              <a:gd name="adj2" fmla="val 23239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1</a:t>
            </a:r>
          </a:p>
        </p:txBody>
      </p:sp>
      <p:sp>
        <p:nvSpPr>
          <p:cNvPr id="2104" name="Oval Callout 2103"/>
          <p:cNvSpPr/>
          <p:nvPr/>
        </p:nvSpPr>
        <p:spPr>
          <a:xfrm>
            <a:off x="5832475" y="3933825"/>
            <a:ext cx="1260475" cy="576263"/>
          </a:xfrm>
          <a:prstGeom prst="wedgeEllipseCallout">
            <a:avLst>
              <a:gd name="adj1" fmla="val -44963"/>
              <a:gd name="adj2" fmla="val 18195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5</a:t>
            </a:r>
          </a:p>
        </p:txBody>
      </p:sp>
      <p:grpSp>
        <p:nvGrpSpPr>
          <p:cNvPr id="2078" name="Group 2077"/>
          <p:cNvGrpSpPr/>
          <p:nvPr/>
        </p:nvGrpSpPr>
        <p:grpSpPr>
          <a:xfrm>
            <a:off x="755650" y="5300663"/>
            <a:ext cx="4319588" cy="539750"/>
            <a:chOff x="476" y="3339"/>
            <a:chExt cx="2721" cy="340"/>
          </a:xfrm>
        </p:grpSpPr>
        <p:sp>
          <p:nvSpPr>
            <p:cNvPr id="2065" name="Smiley Face 2064"/>
            <p:cNvSpPr/>
            <p:nvPr/>
          </p:nvSpPr>
          <p:spPr>
            <a:xfrm>
              <a:off x="476" y="3339"/>
              <a:ext cx="340" cy="34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68" name="Smiley Face 2067"/>
            <p:cNvSpPr/>
            <p:nvPr/>
          </p:nvSpPr>
          <p:spPr>
            <a:xfrm>
              <a:off x="2517" y="3339"/>
              <a:ext cx="340" cy="34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69" name="Smiley Face 2068"/>
            <p:cNvSpPr/>
            <p:nvPr/>
          </p:nvSpPr>
          <p:spPr>
            <a:xfrm>
              <a:off x="2177" y="3339"/>
              <a:ext cx="340" cy="34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0" name="Smiley Face 2069"/>
            <p:cNvSpPr/>
            <p:nvPr/>
          </p:nvSpPr>
          <p:spPr>
            <a:xfrm>
              <a:off x="1837" y="3339"/>
              <a:ext cx="340" cy="34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1" name="Smiley Face 2070"/>
            <p:cNvSpPr/>
            <p:nvPr/>
          </p:nvSpPr>
          <p:spPr>
            <a:xfrm>
              <a:off x="816" y="3339"/>
              <a:ext cx="340" cy="34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2" name="Smiley Face 2071"/>
            <p:cNvSpPr/>
            <p:nvPr/>
          </p:nvSpPr>
          <p:spPr>
            <a:xfrm>
              <a:off x="1156" y="3339"/>
              <a:ext cx="340" cy="34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3" name="Smiley Face 2072"/>
            <p:cNvSpPr/>
            <p:nvPr/>
          </p:nvSpPr>
          <p:spPr>
            <a:xfrm>
              <a:off x="1497" y="3339"/>
              <a:ext cx="340" cy="34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7" name="Smiley Face 2076"/>
            <p:cNvSpPr/>
            <p:nvPr/>
          </p:nvSpPr>
          <p:spPr>
            <a:xfrm>
              <a:off x="2857" y="3339"/>
              <a:ext cx="340" cy="34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098" name="Group 2097"/>
          <p:cNvGrpSpPr/>
          <p:nvPr/>
        </p:nvGrpSpPr>
        <p:grpSpPr>
          <a:xfrm>
            <a:off x="1079500" y="5337175"/>
            <a:ext cx="1871663" cy="504825"/>
            <a:chOff x="680" y="3362"/>
            <a:chExt cx="1179" cy="318"/>
          </a:xfrm>
        </p:grpSpPr>
        <p:sp>
          <p:nvSpPr>
            <p:cNvPr id="2086" name="Moon 2085"/>
            <p:cNvSpPr/>
            <p:nvPr/>
          </p:nvSpPr>
          <p:spPr>
            <a:xfrm>
              <a:off x="1723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7" name="Moon 2086"/>
            <p:cNvSpPr/>
            <p:nvPr/>
          </p:nvSpPr>
          <p:spPr>
            <a:xfrm>
              <a:off x="1587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8" name="Moon 2087"/>
            <p:cNvSpPr/>
            <p:nvPr/>
          </p:nvSpPr>
          <p:spPr>
            <a:xfrm>
              <a:off x="1451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9" name="Moon 2088"/>
            <p:cNvSpPr/>
            <p:nvPr/>
          </p:nvSpPr>
          <p:spPr>
            <a:xfrm>
              <a:off x="1315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90" name="Moon 2089"/>
            <p:cNvSpPr/>
            <p:nvPr/>
          </p:nvSpPr>
          <p:spPr>
            <a:xfrm>
              <a:off x="1179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92" name="Moon 2091"/>
            <p:cNvSpPr/>
            <p:nvPr/>
          </p:nvSpPr>
          <p:spPr>
            <a:xfrm>
              <a:off x="1020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93" name="Moon 2092"/>
            <p:cNvSpPr/>
            <p:nvPr/>
          </p:nvSpPr>
          <p:spPr>
            <a:xfrm>
              <a:off x="862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94" name="Moon 2093"/>
            <p:cNvSpPr/>
            <p:nvPr/>
          </p:nvSpPr>
          <p:spPr>
            <a:xfrm>
              <a:off x="680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060" name="Oval Callout 2059"/>
          <p:cNvSpPr/>
          <p:nvPr/>
        </p:nvSpPr>
        <p:spPr>
          <a:xfrm>
            <a:off x="3384550" y="3824288"/>
            <a:ext cx="1943100" cy="504825"/>
          </a:xfrm>
          <a:prstGeom prst="wedgeEllipseCallout">
            <a:avLst>
              <a:gd name="adj1" fmla="val -61764"/>
              <a:gd name="adj2" fmla="val 24433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1</a:t>
            </a:r>
          </a:p>
        </p:txBody>
      </p:sp>
      <p:sp>
        <p:nvSpPr>
          <p:cNvPr id="2064" name="Text Box 2063"/>
          <p:cNvSpPr txBox="1"/>
          <p:nvPr/>
        </p:nvSpPr>
        <p:spPr>
          <a:xfrm>
            <a:off x="4211638" y="3897313"/>
            <a:ext cx="576262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1</a:t>
            </a:r>
          </a:p>
        </p:txBody>
      </p:sp>
      <p:grpSp>
        <p:nvGrpSpPr>
          <p:cNvPr id="2059" name="Group 2058"/>
          <p:cNvGrpSpPr/>
          <p:nvPr/>
        </p:nvGrpSpPr>
        <p:grpSpPr>
          <a:xfrm>
            <a:off x="1258888" y="2708275"/>
            <a:ext cx="6121400" cy="1441450"/>
            <a:chOff x="793" y="1706"/>
            <a:chExt cx="3856" cy="908"/>
          </a:xfrm>
        </p:grpSpPr>
        <p:sp>
          <p:nvSpPr>
            <p:cNvPr id="2053" name="Straight Connector 2052"/>
            <p:cNvSpPr/>
            <p:nvPr/>
          </p:nvSpPr>
          <p:spPr>
            <a:xfrm>
              <a:off x="1383" y="1706"/>
              <a:ext cx="326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4" name="Freeform 2053"/>
            <p:cNvSpPr/>
            <p:nvPr/>
          </p:nvSpPr>
          <p:spPr>
            <a:xfrm>
              <a:off x="1383" y="1706"/>
              <a:ext cx="299" cy="908"/>
            </a:xfrm>
            <a:custGeom>
              <a:avLst/>
              <a:gdLst/>
              <a:ahLst/>
              <a:cxnLst/>
              <a:pathLst>
                <a:path w="299" h="908">
                  <a:moveTo>
                    <a:pt x="0" y="0"/>
                  </a:moveTo>
                  <a:cubicBezTo>
                    <a:pt x="145" y="151"/>
                    <a:pt x="291" y="303"/>
                    <a:pt x="295" y="454"/>
                  </a:cubicBezTo>
                  <a:cubicBezTo>
                    <a:pt x="299" y="605"/>
                    <a:pt x="68" y="832"/>
                    <a:pt x="23" y="90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55" name="Text Box 2054"/>
            <p:cNvSpPr txBox="1"/>
            <p:nvPr/>
          </p:nvSpPr>
          <p:spPr>
            <a:xfrm>
              <a:off x="793" y="1820"/>
              <a:ext cx="726" cy="69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6600"/>
                <a:t>8</a:t>
              </a:r>
              <a:endParaRPr sz="6600"/>
            </a:p>
          </p:txBody>
        </p:sp>
        <p:sp>
          <p:nvSpPr>
            <p:cNvPr id="2057" name="Text Box 2056"/>
            <p:cNvSpPr txBox="1"/>
            <p:nvPr/>
          </p:nvSpPr>
          <p:spPr>
            <a:xfrm>
              <a:off x="1746" y="1820"/>
              <a:ext cx="2858" cy="69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6600"/>
                <a:t>9     3     6</a:t>
              </a:r>
              <a:endParaRPr sz="6600"/>
            </a:p>
          </p:txBody>
        </p:sp>
      </p:grpSp>
      <p:sp>
        <p:nvSpPr>
          <p:cNvPr id="2058" name="Cloud Callout 2057"/>
          <p:cNvSpPr/>
          <p:nvPr/>
        </p:nvSpPr>
        <p:spPr>
          <a:xfrm>
            <a:off x="3527425" y="1052513"/>
            <a:ext cx="2016125" cy="1727200"/>
          </a:xfrm>
          <a:prstGeom prst="cloudCallout">
            <a:avLst>
              <a:gd name="adj1" fmla="val -64565"/>
              <a:gd name="adj2" fmla="val 6672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8’s in 9?</a:t>
            </a:r>
          </a:p>
        </p:txBody>
      </p:sp>
      <p:sp>
        <p:nvSpPr>
          <p:cNvPr id="2062" name="Rectangle 2061"/>
          <p:cNvSpPr>
            <a:spLocks noRot="1"/>
          </p:cNvSpPr>
          <p:nvPr/>
        </p:nvSpPr>
        <p:spPr>
          <a:xfrm>
            <a:off x="1219200" y="657225"/>
            <a:ext cx="1209675" cy="1619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3" name="Rectangle 2062"/>
          <p:cNvSpPr>
            <a:spLocks noRot="1"/>
          </p:cNvSpPr>
          <p:nvPr/>
        </p:nvSpPr>
        <p:spPr>
          <a:xfrm>
            <a:off x="1398588" y="836613"/>
            <a:ext cx="1209675" cy="1619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76" name="Smiley Face 2075"/>
          <p:cNvSpPr/>
          <p:nvPr/>
        </p:nvSpPr>
        <p:spPr>
          <a:xfrm>
            <a:off x="5076825" y="5300663"/>
            <a:ext cx="539750" cy="5397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79" name="Cloud Callout 2078"/>
          <p:cNvSpPr/>
          <p:nvPr/>
        </p:nvSpPr>
        <p:spPr>
          <a:xfrm>
            <a:off x="6011863" y="368300"/>
            <a:ext cx="2268537" cy="971550"/>
          </a:xfrm>
          <a:prstGeom prst="cloudCallout">
            <a:avLst>
              <a:gd name="adj1" fmla="val -70713"/>
              <a:gd name="adj2" fmla="val 8006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left over?</a:t>
            </a:r>
          </a:p>
        </p:txBody>
      </p:sp>
      <p:sp>
        <p:nvSpPr>
          <p:cNvPr id="2080" name="Oval Callout 2079"/>
          <p:cNvSpPr/>
          <p:nvPr/>
        </p:nvSpPr>
        <p:spPr>
          <a:xfrm>
            <a:off x="7235825" y="3968750"/>
            <a:ext cx="1476375" cy="576263"/>
          </a:xfrm>
          <a:prstGeom prst="wedgeEllipseCallout">
            <a:avLst>
              <a:gd name="adj1" fmla="val -22690"/>
              <a:gd name="adj2" fmla="val 17038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1</a:t>
            </a:r>
          </a:p>
        </p:txBody>
      </p:sp>
      <p:sp>
        <p:nvSpPr>
          <p:cNvPr id="2081" name="Text Box 2080"/>
          <p:cNvSpPr txBox="1"/>
          <p:nvPr/>
        </p:nvSpPr>
        <p:spPr>
          <a:xfrm>
            <a:off x="7812088" y="4041775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1</a:t>
            </a:r>
          </a:p>
        </p:txBody>
      </p:sp>
      <p:sp>
        <p:nvSpPr>
          <p:cNvPr id="2083" name="Cloud Callout 2082"/>
          <p:cNvSpPr/>
          <p:nvPr/>
        </p:nvSpPr>
        <p:spPr>
          <a:xfrm>
            <a:off x="5184775" y="1016000"/>
            <a:ext cx="2016125" cy="1727200"/>
          </a:xfrm>
          <a:prstGeom prst="cloudCallout">
            <a:avLst>
              <a:gd name="adj1" fmla="val -57875"/>
              <a:gd name="adj2" fmla="val 7628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8’s in 13?</a:t>
            </a:r>
          </a:p>
        </p:txBody>
      </p:sp>
      <p:grpSp>
        <p:nvGrpSpPr>
          <p:cNvPr id="2099" name="Group 2098"/>
          <p:cNvGrpSpPr/>
          <p:nvPr/>
        </p:nvGrpSpPr>
        <p:grpSpPr>
          <a:xfrm>
            <a:off x="2987675" y="5337175"/>
            <a:ext cx="1116013" cy="504825"/>
            <a:chOff x="1882" y="3362"/>
            <a:chExt cx="703" cy="318"/>
          </a:xfrm>
        </p:grpSpPr>
        <p:sp>
          <p:nvSpPr>
            <p:cNvPr id="2084" name="Moon 2083"/>
            <p:cNvSpPr/>
            <p:nvPr/>
          </p:nvSpPr>
          <p:spPr>
            <a:xfrm>
              <a:off x="2041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5" name="Moon 2084"/>
            <p:cNvSpPr/>
            <p:nvPr/>
          </p:nvSpPr>
          <p:spPr>
            <a:xfrm>
              <a:off x="1882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95" name="Moon 2094"/>
            <p:cNvSpPr/>
            <p:nvPr/>
          </p:nvSpPr>
          <p:spPr>
            <a:xfrm>
              <a:off x="2449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96" name="Moon 2095"/>
            <p:cNvSpPr/>
            <p:nvPr/>
          </p:nvSpPr>
          <p:spPr>
            <a:xfrm>
              <a:off x="2313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97" name="Moon 2096"/>
            <p:cNvSpPr/>
            <p:nvPr/>
          </p:nvSpPr>
          <p:spPr>
            <a:xfrm>
              <a:off x="2177" y="3362"/>
              <a:ext cx="136" cy="318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103" name="Cloud Callout 2102"/>
          <p:cNvSpPr/>
          <p:nvPr/>
        </p:nvSpPr>
        <p:spPr>
          <a:xfrm>
            <a:off x="3492500" y="115888"/>
            <a:ext cx="2195513" cy="1044575"/>
          </a:xfrm>
          <a:prstGeom prst="cloudCallout">
            <a:avLst>
              <a:gd name="adj1" fmla="val 56653"/>
              <a:gd name="adj2" fmla="val 4939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left over?</a:t>
            </a:r>
          </a:p>
        </p:txBody>
      </p:sp>
      <p:sp>
        <p:nvSpPr>
          <p:cNvPr id="2105" name="Text Box 2104"/>
          <p:cNvSpPr txBox="1"/>
          <p:nvPr/>
        </p:nvSpPr>
        <p:spPr>
          <a:xfrm>
            <a:off x="6300788" y="4005263"/>
            <a:ext cx="28733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5</a:t>
            </a:r>
          </a:p>
        </p:txBody>
      </p:sp>
      <p:sp>
        <p:nvSpPr>
          <p:cNvPr id="2107" name="Text Box 2106"/>
          <p:cNvSpPr txBox="1"/>
          <p:nvPr/>
        </p:nvSpPr>
        <p:spPr>
          <a:xfrm>
            <a:off x="2447925" y="4221163"/>
            <a:ext cx="3238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1</a:t>
            </a:r>
          </a:p>
        </p:txBody>
      </p:sp>
      <p:sp>
        <p:nvSpPr>
          <p:cNvPr id="2108" name="Cloud Callout 2107"/>
          <p:cNvSpPr/>
          <p:nvPr/>
        </p:nvSpPr>
        <p:spPr>
          <a:xfrm>
            <a:off x="3492500" y="981075"/>
            <a:ext cx="2124075" cy="1511300"/>
          </a:xfrm>
          <a:prstGeom prst="cloudCallout">
            <a:avLst>
              <a:gd name="adj1" fmla="val 78699"/>
              <a:gd name="adj2" fmla="val 8445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8’s in 56?</a:t>
            </a:r>
          </a:p>
        </p:txBody>
      </p:sp>
      <p:grpSp>
        <p:nvGrpSpPr>
          <p:cNvPr id="2118" name="Group 2117"/>
          <p:cNvGrpSpPr/>
          <p:nvPr/>
        </p:nvGrpSpPr>
        <p:grpSpPr>
          <a:xfrm>
            <a:off x="755650" y="4760913"/>
            <a:ext cx="1476375" cy="468312"/>
            <a:chOff x="476" y="2999"/>
            <a:chExt cx="930" cy="295"/>
          </a:xfrm>
        </p:grpSpPr>
        <p:sp>
          <p:nvSpPr>
            <p:cNvPr id="2109" name="Lightning Bolt 2108"/>
            <p:cNvSpPr/>
            <p:nvPr/>
          </p:nvSpPr>
          <p:spPr>
            <a:xfrm>
              <a:off x="127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0" name="Lightning Bolt 2109"/>
            <p:cNvSpPr/>
            <p:nvPr/>
          </p:nvSpPr>
          <p:spPr>
            <a:xfrm>
              <a:off x="115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2" name="Lightning Bolt 2111"/>
            <p:cNvSpPr/>
            <p:nvPr/>
          </p:nvSpPr>
          <p:spPr>
            <a:xfrm>
              <a:off x="104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3" name="Lightning Bolt 2112"/>
            <p:cNvSpPr/>
            <p:nvPr/>
          </p:nvSpPr>
          <p:spPr>
            <a:xfrm>
              <a:off x="93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4" name="Lightning Bolt 2113"/>
            <p:cNvSpPr/>
            <p:nvPr/>
          </p:nvSpPr>
          <p:spPr>
            <a:xfrm>
              <a:off x="81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5" name="Lightning Bolt 2114"/>
            <p:cNvSpPr/>
            <p:nvPr/>
          </p:nvSpPr>
          <p:spPr>
            <a:xfrm>
              <a:off x="70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6" name="Lightning Bolt 2115"/>
            <p:cNvSpPr/>
            <p:nvPr/>
          </p:nvSpPr>
          <p:spPr>
            <a:xfrm>
              <a:off x="589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7" name="Lightning Bolt 2116"/>
            <p:cNvSpPr/>
            <p:nvPr/>
          </p:nvSpPr>
          <p:spPr>
            <a:xfrm>
              <a:off x="47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119" name="Group 2118"/>
          <p:cNvGrpSpPr/>
          <p:nvPr/>
        </p:nvGrpSpPr>
        <p:grpSpPr>
          <a:xfrm>
            <a:off x="2951163" y="5265738"/>
            <a:ext cx="1476375" cy="468312"/>
            <a:chOff x="476" y="2999"/>
            <a:chExt cx="930" cy="295"/>
          </a:xfrm>
        </p:grpSpPr>
        <p:sp>
          <p:nvSpPr>
            <p:cNvPr id="2120" name="Lightning Bolt 2119"/>
            <p:cNvSpPr/>
            <p:nvPr/>
          </p:nvSpPr>
          <p:spPr>
            <a:xfrm>
              <a:off x="127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1" name="Lightning Bolt 2120"/>
            <p:cNvSpPr/>
            <p:nvPr/>
          </p:nvSpPr>
          <p:spPr>
            <a:xfrm>
              <a:off x="115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2" name="Lightning Bolt 2121"/>
            <p:cNvSpPr/>
            <p:nvPr/>
          </p:nvSpPr>
          <p:spPr>
            <a:xfrm>
              <a:off x="104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3" name="Lightning Bolt 2122"/>
            <p:cNvSpPr/>
            <p:nvPr/>
          </p:nvSpPr>
          <p:spPr>
            <a:xfrm>
              <a:off x="93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4" name="Lightning Bolt 2123"/>
            <p:cNvSpPr/>
            <p:nvPr/>
          </p:nvSpPr>
          <p:spPr>
            <a:xfrm>
              <a:off x="81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5" name="Lightning Bolt 2124"/>
            <p:cNvSpPr/>
            <p:nvPr/>
          </p:nvSpPr>
          <p:spPr>
            <a:xfrm>
              <a:off x="70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6" name="Lightning Bolt 2125"/>
            <p:cNvSpPr/>
            <p:nvPr/>
          </p:nvSpPr>
          <p:spPr>
            <a:xfrm>
              <a:off x="589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7" name="Lightning Bolt 2126"/>
            <p:cNvSpPr/>
            <p:nvPr/>
          </p:nvSpPr>
          <p:spPr>
            <a:xfrm>
              <a:off x="47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128" name="Group 2127"/>
          <p:cNvGrpSpPr/>
          <p:nvPr/>
        </p:nvGrpSpPr>
        <p:grpSpPr>
          <a:xfrm>
            <a:off x="4356100" y="5265738"/>
            <a:ext cx="1476375" cy="468312"/>
            <a:chOff x="476" y="2999"/>
            <a:chExt cx="930" cy="295"/>
          </a:xfrm>
        </p:grpSpPr>
        <p:sp>
          <p:nvSpPr>
            <p:cNvPr id="2129" name="Lightning Bolt 2128"/>
            <p:cNvSpPr/>
            <p:nvPr/>
          </p:nvSpPr>
          <p:spPr>
            <a:xfrm>
              <a:off x="127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30" name="Lightning Bolt 2129"/>
            <p:cNvSpPr/>
            <p:nvPr/>
          </p:nvSpPr>
          <p:spPr>
            <a:xfrm>
              <a:off x="115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31" name="Lightning Bolt 2130"/>
            <p:cNvSpPr/>
            <p:nvPr/>
          </p:nvSpPr>
          <p:spPr>
            <a:xfrm>
              <a:off x="104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32" name="Lightning Bolt 2131"/>
            <p:cNvSpPr/>
            <p:nvPr/>
          </p:nvSpPr>
          <p:spPr>
            <a:xfrm>
              <a:off x="93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33" name="Lightning Bolt 2132"/>
            <p:cNvSpPr/>
            <p:nvPr/>
          </p:nvSpPr>
          <p:spPr>
            <a:xfrm>
              <a:off x="81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34" name="Lightning Bolt 2133"/>
            <p:cNvSpPr/>
            <p:nvPr/>
          </p:nvSpPr>
          <p:spPr>
            <a:xfrm>
              <a:off x="70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35" name="Lightning Bolt 2134"/>
            <p:cNvSpPr/>
            <p:nvPr/>
          </p:nvSpPr>
          <p:spPr>
            <a:xfrm>
              <a:off x="589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36" name="Lightning Bolt 2135"/>
            <p:cNvSpPr/>
            <p:nvPr/>
          </p:nvSpPr>
          <p:spPr>
            <a:xfrm>
              <a:off x="47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137" name="Group 2136"/>
          <p:cNvGrpSpPr/>
          <p:nvPr/>
        </p:nvGrpSpPr>
        <p:grpSpPr>
          <a:xfrm>
            <a:off x="2195513" y="4760913"/>
            <a:ext cx="1476375" cy="468312"/>
            <a:chOff x="476" y="2999"/>
            <a:chExt cx="930" cy="295"/>
          </a:xfrm>
        </p:grpSpPr>
        <p:sp>
          <p:nvSpPr>
            <p:cNvPr id="2138" name="Lightning Bolt 2137"/>
            <p:cNvSpPr/>
            <p:nvPr/>
          </p:nvSpPr>
          <p:spPr>
            <a:xfrm>
              <a:off x="127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39" name="Lightning Bolt 2138"/>
            <p:cNvSpPr/>
            <p:nvPr/>
          </p:nvSpPr>
          <p:spPr>
            <a:xfrm>
              <a:off x="115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40" name="Lightning Bolt 2139"/>
            <p:cNvSpPr/>
            <p:nvPr/>
          </p:nvSpPr>
          <p:spPr>
            <a:xfrm>
              <a:off x="104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41" name="Lightning Bolt 2140"/>
            <p:cNvSpPr/>
            <p:nvPr/>
          </p:nvSpPr>
          <p:spPr>
            <a:xfrm>
              <a:off x="93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42" name="Lightning Bolt 2141"/>
            <p:cNvSpPr/>
            <p:nvPr/>
          </p:nvSpPr>
          <p:spPr>
            <a:xfrm>
              <a:off x="81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43" name="Lightning Bolt 2142"/>
            <p:cNvSpPr/>
            <p:nvPr/>
          </p:nvSpPr>
          <p:spPr>
            <a:xfrm>
              <a:off x="70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44" name="Lightning Bolt 2143"/>
            <p:cNvSpPr/>
            <p:nvPr/>
          </p:nvSpPr>
          <p:spPr>
            <a:xfrm>
              <a:off x="589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45" name="Lightning Bolt 2144"/>
            <p:cNvSpPr/>
            <p:nvPr/>
          </p:nvSpPr>
          <p:spPr>
            <a:xfrm>
              <a:off x="47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146" name="Group 2145"/>
          <p:cNvGrpSpPr/>
          <p:nvPr/>
        </p:nvGrpSpPr>
        <p:grpSpPr>
          <a:xfrm>
            <a:off x="6516688" y="4760913"/>
            <a:ext cx="1476375" cy="468312"/>
            <a:chOff x="476" y="2999"/>
            <a:chExt cx="930" cy="295"/>
          </a:xfrm>
        </p:grpSpPr>
        <p:sp>
          <p:nvSpPr>
            <p:cNvPr id="2147" name="Lightning Bolt 2146"/>
            <p:cNvSpPr/>
            <p:nvPr/>
          </p:nvSpPr>
          <p:spPr>
            <a:xfrm>
              <a:off x="127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48" name="Lightning Bolt 2147"/>
            <p:cNvSpPr/>
            <p:nvPr/>
          </p:nvSpPr>
          <p:spPr>
            <a:xfrm>
              <a:off x="115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49" name="Lightning Bolt 2148"/>
            <p:cNvSpPr/>
            <p:nvPr/>
          </p:nvSpPr>
          <p:spPr>
            <a:xfrm>
              <a:off x="104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0" name="Lightning Bolt 2149"/>
            <p:cNvSpPr/>
            <p:nvPr/>
          </p:nvSpPr>
          <p:spPr>
            <a:xfrm>
              <a:off x="93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1" name="Lightning Bolt 2150"/>
            <p:cNvSpPr/>
            <p:nvPr/>
          </p:nvSpPr>
          <p:spPr>
            <a:xfrm>
              <a:off x="81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2" name="Lightning Bolt 2151"/>
            <p:cNvSpPr/>
            <p:nvPr/>
          </p:nvSpPr>
          <p:spPr>
            <a:xfrm>
              <a:off x="70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3" name="Lightning Bolt 2152"/>
            <p:cNvSpPr/>
            <p:nvPr/>
          </p:nvSpPr>
          <p:spPr>
            <a:xfrm>
              <a:off x="589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4" name="Lightning Bolt 2153"/>
            <p:cNvSpPr/>
            <p:nvPr/>
          </p:nvSpPr>
          <p:spPr>
            <a:xfrm>
              <a:off x="47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155" name="Group 2154"/>
          <p:cNvGrpSpPr/>
          <p:nvPr/>
        </p:nvGrpSpPr>
        <p:grpSpPr>
          <a:xfrm>
            <a:off x="5076825" y="4760913"/>
            <a:ext cx="1476375" cy="468312"/>
            <a:chOff x="476" y="2999"/>
            <a:chExt cx="930" cy="295"/>
          </a:xfrm>
        </p:grpSpPr>
        <p:sp>
          <p:nvSpPr>
            <p:cNvPr id="2156" name="Lightning Bolt 2155"/>
            <p:cNvSpPr/>
            <p:nvPr/>
          </p:nvSpPr>
          <p:spPr>
            <a:xfrm>
              <a:off x="127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7" name="Lightning Bolt 2156"/>
            <p:cNvSpPr/>
            <p:nvPr/>
          </p:nvSpPr>
          <p:spPr>
            <a:xfrm>
              <a:off x="115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8" name="Lightning Bolt 2157"/>
            <p:cNvSpPr/>
            <p:nvPr/>
          </p:nvSpPr>
          <p:spPr>
            <a:xfrm>
              <a:off x="104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9" name="Lightning Bolt 2158"/>
            <p:cNvSpPr/>
            <p:nvPr/>
          </p:nvSpPr>
          <p:spPr>
            <a:xfrm>
              <a:off x="93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60" name="Lightning Bolt 2159"/>
            <p:cNvSpPr/>
            <p:nvPr/>
          </p:nvSpPr>
          <p:spPr>
            <a:xfrm>
              <a:off x="81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61" name="Lightning Bolt 2160"/>
            <p:cNvSpPr/>
            <p:nvPr/>
          </p:nvSpPr>
          <p:spPr>
            <a:xfrm>
              <a:off x="70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62" name="Lightning Bolt 2161"/>
            <p:cNvSpPr/>
            <p:nvPr/>
          </p:nvSpPr>
          <p:spPr>
            <a:xfrm>
              <a:off x="589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63" name="Lightning Bolt 2162"/>
            <p:cNvSpPr/>
            <p:nvPr/>
          </p:nvSpPr>
          <p:spPr>
            <a:xfrm>
              <a:off x="47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164" name="Group 2163"/>
          <p:cNvGrpSpPr/>
          <p:nvPr/>
        </p:nvGrpSpPr>
        <p:grpSpPr>
          <a:xfrm>
            <a:off x="3635375" y="4760913"/>
            <a:ext cx="1476375" cy="468312"/>
            <a:chOff x="476" y="2999"/>
            <a:chExt cx="930" cy="295"/>
          </a:xfrm>
        </p:grpSpPr>
        <p:sp>
          <p:nvSpPr>
            <p:cNvPr id="2165" name="Lightning Bolt 2164"/>
            <p:cNvSpPr/>
            <p:nvPr/>
          </p:nvSpPr>
          <p:spPr>
            <a:xfrm>
              <a:off x="127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66" name="Lightning Bolt 2165"/>
            <p:cNvSpPr/>
            <p:nvPr/>
          </p:nvSpPr>
          <p:spPr>
            <a:xfrm>
              <a:off x="115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67" name="Lightning Bolt 2166"/>
            <p:cNvSpPr/>
            <p:nvPr/>
          </p:nvSpPr>
          <p:spPr>
            <a:xfrm>
              <a:off x="104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68" name="Lightning Bolt 2167"/>
            <p:cNvSpPr/>
            <p:nvPr/>
          </p:nvSpPr>
          <p:spPr>
            <a:xfrm>
              <a:off x="930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69" name="Lightning Bolt 2168"/>
            <p:cNvSpPr/>
            <p:nvPr/>
          </p:nvSpPr>
          <p:spPr>
            <a:xfrm>
              <a:off x="81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70" name="Lightning Bolt 2169"/>
            <p:cNvSpPr/>
            <p:nvPr/>
          </p:nvSpPr>
          <p:spPr>
            <a:xfrm>
              <a:off x="703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71" name="Lightning Bolt 2170"/>
            <p:cNvSpPr/>
            <p:nvPr/>
          </p:nvSpPr>
          <p:spPr>
            <a:xfrm>
              <a:off x="589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72" name="Lightning Bolt 2171"/>
            <p:cNvSpPr/>
            <p:nvPr/>
          </p:nvSpPr>
          <p:spPr>
            <a:xfrm>
              <a:off x="476" y="2999"/>
              <a:ext cx="136" cy="295"/>
            </a:xfrm>
            <a:prstGeom prst="lightningBol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173" name="Oval Callout 2172"/>
          <p:cNvSpPr/>
          <p:nvPr/>
        </p:nvSpPr>
        <p:spPr>
          <a:xfrm>
            <a:off x="4572000" y="3789363"/>
            <a:ext cx="1800225" cy="566737"/>
          </a:xfrm>
          <a:prstGeom prst="wedgeEllipseCallout">
            <a:avLst>
              <a:gd name="adj1" fmla="val -45769"/>
              <a:gd name="adj2" fmla="val 11134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7</a:t>
            </a:r>
          </a:p>
        </p:txBody>
      </p:sp>
      <p:sp>
        <p:nvSpPr>
          <p:cNvPr id="2174" name="Text Box 2173"/>
          <p:cNvSpPr txBox="1"/>
          <p:nvPr/>
        </p:nvSpPr>
        <p:spPr>
          <a:xfrm>
            <a:off x="5292725" y="3860800"/>
            <a:ext cx="503238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7</a:t>
            </a:r>
          </a:p>
        </p:txBody>
      </p:sp>
      <p:sp>
        <p:nvSpPr>
          <p:cNvPr id="2175" name="Cloud Callout 2174"/>
          <p:cNvSpPr/>
          <p:nvPr/>
        </p:nvSpPr>
        <p:spPr>
          <a:xfrm>
            <a:off x="1331913" y="296863"/>
            <a:ext cx="2339975" cy="1116012"/>
          </a:xfrm>
          <a:prstGeom prst="cloudCallout">
            <a:avLst>
              <a:gd name="adj1" fmla="val 47421"/>
              <a:gd name="adj2" fmla="val 5298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left over?</a:t>
            </a:r>
          </a:p>
        </p:txBody>
      </p:sp>
      <p:sp>
        <p:nvSpPr>
          <p:cNvPr id="2176" name="Oval Callout 2175"/>
          <p:cNvSpPr/>
          <p:nvPr/>
        </p:nvSpPr>
        <p:spPr>
          <a:xfrm>
            <a:off x="7920038" y="2312988"/>
            <a:ext cx="1081087" cy="576262"/>
          </a:xfrm>
          <a:prstGeom prst="wedgeEllipseCallout">
            <a:avLst>
              <a:gd name="adj1" fmla="val -43685"/>
              <a:gd name="adj2" fmla="val 12245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0</a:t>
            </a:r>
          </a:p>
        </p:txBody>
      </p:sp>
      <p:sp>
        <p:nvSpPr>
          <p:cNvPr id="2177" name="Oval Callout 2176"/>
          <p:cNvSpPr/>
          <p:nvPr/>
        </p:nvSpPr>
        <p:spPr>
          <a:xfrm>
            <a:off x="6659563" y="441325"/>
            <a:ext cx="2052637" cy="973138"/>
          </a:xfrm>
          <a:prstGeom prst="wedgeEllipseCallout">
            <a:avLst>
              <a:gd name="adj1" fmla="val 25639"/>
              <a:gd name="adj2" fmla="val 14625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So we’ve finished!</a:t>
            </a:r>
          </a:p>
        </p:txBody>
      </p:sp>
      <p:pic>
        <p:nvPicPr>
          <p:cNvPr id="2178" name="Picture 2177" descr="MCWB01372_0000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92950" y="1928813"/>
            <a:ext cx="719138" cy="6810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-0.13386 -0.2523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-126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3.75" calcmode="lin" valueType="num">
                                      <p:cBhvr override="childStyle">
                                        <p:cTn id="38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023 L -0.40277 -0.16342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08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00" y="-820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9" dur="2000" fill="hold"/>
                                        <p:tgtEl>
                                          <p:spTgt spid="208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8" dur="2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10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1111E-6 L 0.22709 -0.30509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10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3.75" calcmode="lin" valueType="num">
                                      <p:cBhvr override="childStyle">
                                        <p:cTn id="105" dur="2000" fill="hold"/>
                                        <p:tgtEl>
                                          <p:spTgt spid="210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2104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L -0.05243 -0.16343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210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-8200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7" dur="2000" fill="hold"/>
                                        <p:tgtEl>
                                          <p:spTgt spid="210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5185E-6 L -0.02951 0.12871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" y="6400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0.07673 0.12338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6200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-0.15156 0.12361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0" y="6200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10416 0.10255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2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08281 -0.25231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2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0" y="-12600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3.75" calcmode="lin" valueType="num">
                                      <p:cBhvr override="childStyle">
                                        <p:cTn id="190" dur="2000" fill="hold"/>
                                        <p:tgtEl>
                                          <p:spTgt spid="217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500"/>
                                        <p:tgtEl>
                                          <p:spTgt spid="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2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2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0" grpId="0" animBg="1" uiExpand="1" build="allAtOnce"/>
      <p:bldP spid="2100" grpId="1" animBg="1" uiExpand="1" build="allAtOnce"/>
      <p:bldP spid="2104" grpId="0" animBg="1" uiExpand="1" build="allAtOnce"/>
      <p:bldP spid="2104" grpId="1" animBg="1" build="allAtOnce"/>
      <p:bldP spid="2060" grpId="0" animBg="1"/>
      <p:bldP spid="2060" grpId="1" animBg="1"/>
      <p:bldP spid="2064" grpId="0"/>
      <p:bldP spid="2064" grpId="1"/>
      <p:bldP spid="2064" grpId="2"/>
      <p:bldP spid="2058" grpId="0" animBg="1"/>
      <p:bldP spid="2058" grpId="1" animBg="1"/>
      <p:bldP spid="2079" grpId="0" animBg="1"/>
      <p:bldP spid="2079" grpId="1" animBg="1"/>
      <p:bldP spid="2080" grpId="0" animBg="1"/>
      <p:bldP spid="2080" grpId="1" animBg="1"/>
      <p:bldP spid="2081" grpId="0" build="allAtOnce"/>
      <p:bldP spid="2081" grpId="1" build="allAtOnce"/>
      <p:bldP spid="2083" grpId="0" animBg="1"/>
      <p:bldP spid="2083" grpId="1" animBg="1"/>
      <p:bldP spid="2103" grpId="0" animBg="1"/>
      <p:bldP spid="2103" grpId="1" animBg="1"/>
      <p:bldP spid="2105" grpId="0" build="allAtOnce"/>
      <p:bldP spid="2107" grpId="0" build="allAtOnce"/>
      <p:bldP spid="2108" grpId="0" animBg="1"/>
      <p:bldP spid="2108" grpId="1" animBg="1"/>
      <p:bldP spid="2173" grpId="0" animBg="1"/>
      <p:bldP spid="2173" grpId="1" animBg="1"/>
      <p:bldP spid="2174" grpId="0"/>
      <p:bldP spid="2174" grpId="1"/>
      <p:bldP spid="2174" grpId="2"/>
      <p:bldP spid="2175" grpId="0" animBg="1"/>
      <p:bldP spid="2175" grpId="1" animBg="1"/>
      <p:bldP spid="2176" grpId="0" animBg="1"/>
      <p:bldP spid="2176" grpId="1" animBg="1"/>
      <p:bldP spid="2177" grpId="0" animBg="1"/>
      <p:bldP spid="217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76" name="Group 3075"/>
          <p:cNvGrpSpPr/>
          <p:nvPr/>
        </p:nvGrpSpPr>
        <p:grpSpPr>
          <a:xfrm>
            <a:off x="1258888" y="2708275"/>
            <a:ext cx="6121400" cy="1441450"/>
            <a:chOff x="793" y="1706"/>
            <a:chExt cx="3856" cy="908"/>
          </a:xfrm>
        </p:grpSpPr>
        <p:sp>
          <p:nvSpPr>
            <p:cNvPr id="3077" name="Straight Connector 3076"/>
            <p:cNvSpPr/>
            <p:nvPr/>
          </p:nvSpPr>
          <p:spPr>
            <a:xfrm>
              <a:off x="1383" y="1706"/>
              <a:ext cx="326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78" name="Freeform 3077"/>
            <p:cNvSpPr/>
            <p:nvPr/>
          </p:nvSpPr>
          <p:spPr>
            <a:xfrm>
              <a:off x="1383" y="1706"/>
              <a:ext cx="299" cy="908"/>
            </a:xfrm>
            <a:custGeom>
              <a:avLst/>
              <a:gdLst/>
              <a:ahLst/>
              <a:cxnLst/>
              <a:pathLst>
                <a:path w="299" h="908">
                  <a:moveTo>
                    <a:pt x="0" y="0"/>
                  </a:moveTo>
                  <a:cubicBezTo>
                    <a:pt x="145" y="151"/>
                    <a:pt x="291" y="303"/>
                    <a:pt x="295" y="454"/>
                  </a:cubicBezTo>
                  <a:cubicBezTo>
                    <a:pt x="299" y="605"/>
                    <a:pt x="68" y="832"/>
                    <a:pt x="23" y="90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9" name="Text Box 3078"/>
            <p:cNvSpPr txBox="1"/>
            <p:nvPr/>
          </p:nvSpPr>
          <p:spPr>
            <a:xfrm>
              <a:off x="793" y="1820"/>
              <a:ext cx="726" cy="69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6600"/>
                <a:t>13</a:t>
              </a:r>
              <a:endParaRPr sz="6600"/>
            </a:p>
          </p:txBody>
        </p:sp>
        <p:sp>
          <p:nvSpPr>
            <p:cNvPr id="3080" name="Text Box 3079"/>
            <p:cNvSpPr txBox="1"/>
            <p:nvPr/>
          </p:nvSpPr>
          <p:spPr>
            <a:xfrm>
              <a:off x="1746" y="1820"/>
              <a:ext cx="2858" cy="69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6600"/>
                <a:t>1   7   8   1</a:t>
              </a:r>
              <a:endParaRPr sz="6600"/>
            </a:p>
          </p:txBody>
        </p:sp>
      </p:grpSp>
      <p:sp>
        <p:nvSpPr>
          <p:cNvPr id="3081" name="Cloud Callout 3080"/>
          <p:cNvSpPr/>
          <p:nvPr/>
        </p:nvSpPr>
        <p:spPr>
          <a:xfrm>
            <a:off x="3527425" y="1052513"/>
            <a:ext cx="2016125" cy="1727200"/>
          </a:xfrm>
          <a:prstGeom prst="cloudCallout">
            <a:avLst>
              <a:gd name="adj1" fmla="val -64565"/>
              <a:gd name="adj2" fmla="val 6672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13’s in 1?</a:t>
            </a:r>
          </a:p>
        </p:txBody>
      </p:sp>
      <p:sp>
        <p:nvSpPr>
          <p:cNvPr id="3082" name="Rectangle 3081"/>
          <p:cNvSpPr>
            <a:spLocks noRot="1"/>
          </p:cNvSpPr>
          <p:nvPr/>
        </p:nvSpPr>
        <p:spPr>
          <a:xfrm>
            <a:off x="1219200" y="657225"/>
            <a:ext cx="1209675" cy="1619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83" name="Rectangle 3082"/>
          <p:cNvSpPr>
            <a:spLocks noRot="1"/>
          </p:cNvSpPr>
          <p:nvPr/>
        </p:nvSpPr>
        <p:spPr>
          <a:xfrm>
            <a:off x="1398588" y="836613"/>
            <a:ext cx="1209675" cy="1619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85" name="Cloud Callout 3084"/>
          <p:cNvSpPr/>
          <p:nvPr/>
        </p:nvSpPr>
        <p:spPr>
          <a:xfrm>
            <a:off x="5111750" y="620713"/>
            <a:ext cx="2016125" cy="1727200"/>
          </a:xfrm>
          <a:prstGeom prst="cloudCallout">
            <a:avLst>
              <a:gd name="adj1" fmla="val -81653"/>
              <a:gd name="adj2" fmla="val 9365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13’s in 17?</a:t>
            </a:r>
          </a:p>
        </p:txBody>
      </p:sp>
      <p:sp>
        <p:nvSpPr>
          <p:cNvPr id="3087" name="Cloud Callout 3086"/>
          <p:cNvSpPr/>
          <p:nvPr/>
        </p:nvSpPr>
        <p:spPr>
          <a:xfrm>
            <a:off x="6119813" y="944563"/>
            <a:ext cx="2124075" cy="1511300"/>
          </a:xfrm>
          <a:prstGeom prst="cloudCallout">
            <a:avLst>
              <a:gd name="adj1" fmla="val -79074"/>
              <a:gd name="adj2" fmla="val 9317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13’s in 48?</a:t>
            </a:r>
          </a:p>
        </p:txBody>
      </p:sp>
      <p:sp>
        <p:nvSpPr>
          <p:cNvPr id="3091" name="Cloud Callout 3090"/>
          <p:cNvSpPr/>
          <p:nvPr/>
        </p:nvSpPr>
        <p:spPr>
          <a:xfrm>
            <a:off x="1439863" y="188913"/>
            <a:ext cx="2124075" cy="1511300"/>
          </a:xfrm>
          <a:prstGeom prst="cloudCallout">
            <a:avLst>
              <a:gd name="adj1" fmla="val 185574"/>
              <a:gd name="adj2" fmla="val 13865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13’s in 91?</a:t>
            </a:r>
          </a:p>
        </p:txBody>
      </p:sp>
      <p:sp>
        <p:nvSpPr>
          <p:cNvPr id="3093" name="Smiley Face 3092"/>
          <p:cNvSpPr/>
          <p:nvPr/>
        </p:nvSpPr>
        <p:spPr>
          <a:xfrm>
            <a:off x="1943100" y="4976813"/>
            <a:ext cx="649288" cy="649287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4" name="Oval Callout 3093"/>
          <p:cNvSpPr/>
          <p:nvPr/>
        </p:nvSpPr>
        <p:spPr>
          <a:xfrm>
            <a:off x="5976938" y="4149725"/>
            <a:ext cx="1439862" cy="611188"/>
          </a:xfrm>
          <a:prstGeom prst="wedgeEllipseCallout">
            <a:avLst>
              <a:gd name="adj1" fmla="val -43718"/>
              <a:gd name="adj2" fmla="val 11961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0</a:t>
            </a:r>
          </a:p>
        </p:txBody>
      </p:sp>
      <p:sp>
        <p:nvSpPr>
          <p:cNvPr id="3096" name="Cloud Callout 3095"/>
          <p:cNvSpPr/>
          <p:nvPr/>
        </p:nvSpPr>
        <p:spPr>
          <a:xfrm>
            <a:off x="5148263" y="296863"/>
            <a:ext cx="2376487" cy="97155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left over?</a:t>
            </a:r>
          </a:p>
        </p:txBody>
      </p:sp>
      <p:sp>
        <p:nvSpPr>
          <p:cNvPr id="3097" name="Oval Callout 3096"/>
          <p:cNvSpPr/>
          <p:nvPr/>
        </p:nvSpPr>
        <p:spPr>
          <a:xfrm>
            <a:off x="2411413" y="4329113"/>
            <a:ext cx="1223962" cy="684212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1</a:t>
            </a:r>
          </a:p>
        </p:txBody>
      </p:sp>
      <p:sp>
        <p:nvSpPr>
          <p:cNvPr id="3098" name="Text Box 3097"/>
          <p:cNvSpPr txBox="1"/>
          <p:nvPr/>
        </p:nvSpPr>
        <p:spPr>
          <a:xfrm>
            <a:off x="2870200" y="4416425"/>
            <a:ext cx="325438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1</a:t>
            </a:r>
          </a:p>
        </p:txBody>
      </p:sp>
      <p:grpSp>
        <p:nvGrpSpPr>
          <p:cNvPr id="3117" name="Group 3116"/>
          <p:cNvGrpSpPr/>
          <p:nvPr/>
        </p:nvGrpSpPr>
        <p:grpSpPr>
          <a:xfrm>
            <a:off x="323850" y="4905375"/>
            <a:ext cx="6515100" cy="407988"/>
            <a:chOff x="204" y="3090"/>
            <a:chExt cx="4104" cy="257"/>
          </a:xfrm>
        </p:grpSpPr>
        <p:sp>
          <p:nvSpPr>
            <p:cNvPr id="3099" name="Freeform 3098"/>
            <p:cNvSpPr/>
            <p:nvPr/>
          </p:nvSpPr>
          <p:spPr>
            <a:xfrm>
              <a:off x="522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0" name="Freeform 3099"/>
            <p:cNvSpPr/>
            <p:nvPr/>
          </p:nvSpPr>
          <p:spPr>
            <a:xfrm>
              <a:off x="839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1" name="Freeform 3100"/>
            <p:cNvSpPr/>
            <p:nvPr/>
          </p:nvSpPr>
          <p:spPr>
            <a:xfrm>
              <a:off x="1156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2" name="Freeform 3101"/>
            <p:cNvSpPr/>
            <p:nvPr/>
          </p:nvSpPr>
          <p:spPr>
            <a:xfrm>
              <a:off x="1474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3" name="Freeform 3102"/>
            <p:cNvSpPr/>
            <p:nvPr/>
          </p:nvSpPr>
          <p:spPr>
            <a:xfrm>
              <a:off x="1791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4" name="Freeform 3103"/>
            <p:cNvSpPr/>
            <p:nvPr/>
          </p:nvSpPr>
          <p:spPr>
            <a:xfrm>
              <a:off x="2109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5" name="Freeform 3104"/>
            <p:cNvSpPr/>
            <p:nvPr/>
          </p:nvSpPr>
          <p:spPr>
            <a:xfrm>
              <a:off x="2426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6" name="Freeform 3105"/>
            <p:cNvSpPr/>
            <p:nvPr/>
          </p:nvSpPr>
          <p:spPr>
            <a:xfrm>
              <a:off x="2744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7" name="Freeform 3106"/>
            <p:cNvSpPr/>
            <p:nvPr/>
          </p:nvSpPr>
          <p:spPr>
            <a:xfrm>
              <a:off x="3061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8" name="Freeform 3107"/>
            <p:cNvSpPr/>
            <p:nvPr/>
          </p:nvSpPr>
          <p:spPr>
            <a:xfrm>
              <a:off x="3379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9" name="Freeform 3108"/>
            <p:cNvSpPr/>
            <p:nvPr/>
          </p:nvSpPr>
          <p:spPr>
            <a:xfrm>
              <a:off x="3696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0" name="Freeform 3109"/>
            <p:cNvSpPr/>
            <p:nvPr/>
          </p:nvSpPr>
          <p:spPr>
            <a:xfrm>
              <a:off x="4014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4" name="Freeform 3113"/>
            <p:cNvSpPr/>
            <p:nvPr/>
          </p:nvSpPr>
          <p:spPr>
            <a:xfrm>
              <a:off x="204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116" name="Group 3115"/>
          <p:cNvGrpSpPr/>
          <p:nvPr/>
        </p:nvGrpSpPr>
        <p:grpSpPr>
          <a:xfrm>
            <a:off x="6877050" y="4905375"/>
            <a:ext cx="1978025" cy="407988"/>
            <a:chOff x="4332" y="3090"/>
            <a:chExt cx="1246" cy="257"/>
          </a:xfrm>
        </p:grpSpPr>
        <p:sp>
          <p:nvSpPr>
            <p:cNvPr id="3111" name="Freeform 3110"/>
            <p:cNvSpPr/>
            <p:nvPr/>
          </p:nvSpPr>
          <p:spPr>
            <a:xfrm>
              <a:off x="4332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2" name="Freeform 3111"/>
            <p:cNvSpPr/>
            <p:nvPr/>
          </p:nvSpPr>
          <p:spPr>
            <a:xfrm>
              <a:off x="4649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3" name="Freeform 3112"/>
            <p:cNvSpPr/>
            <p:nvPr/>
          </p:nvSpPr>
          <p:spPr>
            <a:xfrm>
              <a:off x="4967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5" name="Freeform 3114"/>
            <p:cNvSpPr/>
            <p:nvPr/>
          </p:nvSpPr>
          <p:spPr>
            <a:xfrm>
              <a:off x="5284" y="3090"/>
              <a:ext cx="294" cy="257"/>
            </a:xfrm>
            <a:custGeom>
              <a:avLst/>
              <a:gdLst>
                <a:gd name="txL" fmla="*/ 5037 w 21600"/>
                <a:gd name="txT" fmla="*/ 2277 h 21600"/>
                <a:gd name="txR" fmla="*/ 16557 w 21600"/>
                <a:gd name="txB" fmla="*/ 13677 h 21600"/>
              </a:gdLst>
              <a:ahLst/>
              <a:cxnLst>
                <a:cxn ang="270">
                  <a:pos x="10860" y="2187"/>
                </a:cxn>
                <a:cxn ang="180">
                  <a:pos x="2928" y="10800"/>
                </a:cxn>
                <a:cxn ang="90">
                  <a:pos x="10860" y="21600"/>
                </a:cxn>
                <a:cxn ang="0">
                  <a:pos x="18672" y="10800"/>
                </a:cxn>
              </a:cxnLst>
              <a:rect l="txL" t="txT" r="txR" b="txB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118" name="Oval Callout 3117"/>
          <p:cNvSpPr/>
          <p:nvPr/>
        </p:nvSpPr>
        <p:spPr>
          <a:xfrm>
            <a:off x="6192838" y="3752850"/>
            <a:ext cx="1763712" cy="504825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1</a:t>
            </a:r>
          </a:p>
        </p:txBody>
      </p:sp>
      <p:sp>
        <p:nvSpPr>
          <p:cNvPr id="3119" name="Text Box 3118"/>
          <p:cNvSpPr txBox="1"/>
          <p:nvPr/>
        </p:nvSpPr>
        <p:spPr>
          <a:xfrm>
            <a:off x="6916738" y="3819525"/>
            <a:ext cx="433387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1</a:t>
            </a:r>
          </a:p>
        </p:txBody>
      </p:sp>
      <p:sp>
        <p:nvSpPr>
          <p:cNvPr id="3120" name="Cloud Callout 3119"/>
          <p:cNvSpPr/>
          <p:nvPr/>
        </p:nvSpPr>
        <p:spPr>
          <a:xfrm>
            <a:off x="2393950" y="152400"/>
            <a:ext cx="2376488" cy="971550"/>
          </a:xfrm>
          <a:prstGeom prst="cloudCallout">
            <a:avLst>
              <a:gd name="adj1" fmla="val 71708"/>
              <a:gd name="adj2" fmla="val 5228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left over?</a:t>
            </a:r>
          </a:p>
        </p:txBody>
      </p:sp>
      <p:sp>
        <p:nvSpPr>
          <p:cNvPr id="3121" name="Oval Callout 3120"/>
          <p:cNvSpPr/>
          <p:nvPr/>
        </p:nvSpPr>
        <p:spPr>
          <a:xfrm>
            <a:off x="4248150" y="5153025"/>
            <a:ext cx="1743075" cy="581025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4</a:t>
            </a:r>
          </a:p>
        </p:txBody>
      </p:sp>
      <p:sp>
        <p:nvSpPr>
          <p:cNvPr id="3122" name="Text Box 3121"/>
          <p:cNvSpPr txBox="1"/>
          <p:nvPr/>
        </p:nvSpPr>
        <p:spPr>
          <a:xfrm>
            <a:off x="4953000" y="5229225"/>
            <a:ext cx="5715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4</a:t>
            </a:r>
          </a:p>
        </p:txBody>
      </p:sp>
      <p:grpSp>
        <p:nvGrpSpPr>
          <p:cNvPr id="3152" name="Group 3151"/>
          <p:cNvGrpSpPr/>
          <p:nvPr/>
        </p:nvGrpSpPr>
        <p:grpSpPr>
          <a:xfrm>
            <a:off x="612775" y="4545013"/>
            <a:ext cx="3713163" cy="252412"/>
            <a:chOff x="386" y="2863"/>
            <a:chExt cx="2339" cy="159"/>
          </a:xfrm>
        </p:grpSpPr>
        <p:sp>
          <p:nvSpPr>
            <p:cNvPr id="3123" name="Freeform 3122"/>
            <p:cNvSpPr/>
            <p:nvPr/>
          </p:nvSpPr>
          <p:spPr>
            <a:xfrm>
              <a:off x="386" y="2866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8" name="Freeform 3137"/>
            <p:cNvSpPr/>
            <p:nvPr/>
          </p:nvSpPr>
          <p:spPr>
            <a:xfrm>
              <a:off x="567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9" name="Freeform 3138"/>
            <p:cNvSpPr/>
            <p:nvPr/>
          </p:nvSpPr>
          <p:spPr>
            <a:xfrm>
              <a:off x="748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0" name="Freeform 3139"/>
            <p:cNvSpPr/>
            <p:nvPr/>
          </p:nvSpPr>
          <p:spPr>
            <a:xfrm>
              <a:off x="930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1" name="Freeform 3140"/>
            <p:cNvSpPr/>
            <p:nvPr/>
          </p:nvSpPr>
          <p:spPr>
            <a:xfrm>
              <a:off x="1111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2" name="Freeform 3141"/>
            <p:cNvSpPr/>
            <p:nvPr/>
          </p:nvSpPr>
          <p:spPr>
            <a:xfrm>
              <a:off x="1292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3" name="Freeform 3142"/>
            <p:cNvSpPr/>
            <p:nvPr/>
          </p:nvSpPr>
          <p:spPr>
            <a:xfrm>
              <a:off x="1474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4" name="Freeform 3143"/>
            <p:cNvSpPr/>
            <p:nvPr/>
          </p:nvSpPr>
          <p:spPr>
            <a:xfrm>
              <a:off x="1655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5" name="Freeform 3144"/>
            <p:cNvSpPr/>
            <p:nvPr/>
          </p:nvSpPr>
          <p:spPr>
            <a:xfrm>
              <a:off x="1837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6" name="Freeform 3145"/>
            <p:cNvSpPr/>
            <p:nvPr/>
          </p:nvSpPr>
          <p:spPr>
            <a:xfrm>
              <a:off x="2018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7" name="Freeform 3146"/>
            <p:cNvSpPr/>
            <p:nvPr/>
          </p:nvSpPr>
          <p:spPr>
            <a:xfrm>
              <a:off x="2200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8" name="Freeform 3147"/>
            <p:cNvSpPr/>
            <p:nvPr/>
          </p:nvSpPr>
          <p:spPr>
            <a:xfrm>
              <a:off x="2381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9" name="Freeform 3148"/>
            <p:cNvSpPr/>
            <p:nvPr/>
          </p:nvSpPr>
          <p:spPr>
            <a:xfrm>
              <a:off x="2562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153" name="Group 3152"/>
          <p:cNvGrpSpPr/>
          <p:nvPr/>
        </p:nvGrpSpPr>
        <p:grpSpPr>
          <a:xfrm>
            <a:off x="611188" y="4724400"/>
            <a:ext cx="3713162" cy="252413"/>
            <a:chOff x="386" y="2863"/>
            <a:chExt cx="2339" cy="159"/>
          </a:xfrm>
        </p:grpSpPr>
        <p:sp>
          <p:nvSpPr>
            <p:cNvPr id="3154" name="Freeform 3153"/>
            <p:cNvSpPr/>
            <p:nvPr/>
          </p:nvSpPr>
          <p:spPr>
            <a:xfrm>
              <a:off x="386" y="2866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5" name="Freeform 3154"/>
            <p:cNvSpPr/>
            <p:nvPr/>
          </p:nvSpPr>
          <p:spPr>
            <a:xfrm>
              <a:off x="567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6" name="Freeform 3155"/>
            <p:cNvSpPr/>
            <p:nvPr/>
          </p:nvSpPr>
          <p:spPr>
            <a:xfrm>
              <a:off x="748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7" name="Freeform 3156"/>
            <p:cNvSpPr/>
            <p:nvPr/>
          </p:nvSpPr>
          <p:spPr>
            <a:xfrm>
              <a:off x="930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8" name="Freeform 3157"/>
            <p:cNvSpPr/>
            <p:nvPr/>
          </p:nvSpPr>
          <p:spPr>
            <a:xfrm>
              <a:off x="1111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9" name="Freeform 3158"/>
            <p:cNvSpPr/>
            <p:nvPr/>
          </p:nvSpPr>
          <p:spPr>
            <a:xfrm>
              <a:off x="1292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0" name="Freeform 3159"/>
            <p:cNvSpPr/>
            <p:nvPr/>
          </p:nvSpPr>
          <p:spPr>
            <a:xfrm>
              <a:off x="1474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1" name="Freeform 3160"/>
            <p:cNvSpPr/>
            <p:nvPr/>
          </p:nvSpPr>
          <p:spPr>
            <a:xfrm>
              <a:off x="1655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2" name="Freeform 3161"/>
            <p:cNvSpPr/>
            <p:nvPr/>
          </p:nvSpPr>
          <p:spPr>
            <a:xfrm>
              <a:off x="1837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3" name="Freeform 3162"/>
            <p:cNvSpPr/>
            <p:nvPr/>
          </p:nvSpPr>
          <p:spPr>
            <a:xfrm>
              <a:off x="2018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4" name="Freeform 3163"/>
            <p:cNvSpPr/>
            <p:nvPr/>
          </p:nvSpPr>
          <p:spPr>
            <a:xfrm>
              <a:off x="2200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5" name="Freeform 3164"/>
            <p:cNvSpPr/>
            <p:nvPr/>
          </p:nvSpPr>
          <p:spPr>
            <a:xfrm>
              <a:off x="2381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6" name="Freeform 3165"/>
            <p:cNvSpPr/>
            <p:nvPr/>
          </p:nvSpPr>
          <p:spPr>
            <a:xfrm>
              <a:off x="2562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167" name="Group 3166"/>
          <p:cNvGrpSpPr/>
          <p:nvPr/>
        </p:nvGrpSpPr>
        <p:grpSpPr>
          <a:xfrm>
            <a:off x="611188" y="4905375"/>
            <a:ext cx="3713162" cy="252413"/>
            <a:chOff x="386" y="2863"/>
            <a:chExt cx="2339" cy="159"/>
          </a:xfrm>
        </p:grpSpPr>
        <p:sp>
          <p:nvSpPr>
            <p:cNvPr id="3168" name="Freeform 3167"/>
            <p:cNvSpPr/>
            <p:nvPr/>
          </p:nvSpPr>
          <p:spPr>
            <a:xfrm>
              <a:off x="386" y="2866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9" name="Freeform 3168"/>
            <p:cNvSpPr/>
            <p:nvPr/>
          </p:nvSpPr>
          <p:spPr>
            <a:xfrm>
              <a:off x="567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0" name="Freeform 3169"/>
            <p:cNvSpPr/>
            <p:nvPr/>
          </p:nvSpPr>
          <p:spPr>
            <a:xfrm>
              <a:off x="748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1" name="Freeform 3170"/>
            <p:cNvSpPr/>
            <p:nvPr/>
          </p:nvSpPr>
          <p:spPr>
            <a:xfrm>
              <a:off x="930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2" name="Freeform 3171"/>
            <p:cNvSpPr/>
            <p:nvPr/>
          </p:nvSpPr>
          <p:spPr>
            <a:xfrm>
              <a:off x="1111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3" name="Freeform 3172"/>
            <p:cNvSpPr/>
            <p:nvPr/>
          </p:nvSpPr>
          <p:spPr>
            <a:xfrm>
              <a:off x="1292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4" name="Freeform 3173"/>
            <p:cNvSpPr/>
            <p:nvPr/>
          </p:nvSpPr>
          <p:spPr>
            <a:xfrm>
              <a:off x="1474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5" name="Freeform 3174"/>
            <p:cNvSpPr/>
            <p:nvPr/>
          </p:nvSpPr>
          <p:spPr>
            <a:xfrm>
              <a:off x="1655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6" name="Freeform 3175"/>
            <p:cNvSpPr/>
            <p:nvPr/>
          </p:nvSpPr>
          <p:spPr>
            <a:xfrm>
              <a:off x="1837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7" name="Freeform 3176"/>
            <p:cNvSpPr/>
            <p:nvPr/>
          </p:nvSpPr>
          <p:spPr>
            <a:xfrm>
              <a:off x="2018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8" name="Freeform 3177"/>
            <p:cNvSpPr/>
            <p:nvPr/>
          </p:nvSpPr>
          <p:spPr>
            <a:xfrm>
              <a:off x="2200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9" name="Freeform 3178"/>
            <p:cNvSpPr/>
            <p:nvPr/>
          </p:nvSpPr>
          <p:spPr>
            <a:xfrm>
              <a:off x="2381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80" name="Freeform 3179"/>
            <p:cNvSpPr/>
            <p:nvPr/>
          </p:nvSpPr>
          <p:spPr>
            <a:xfrm>
              <a:off x="2562" y="2863"/>
              <a:ext cx="163" cy="15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10800 h 21600"/>
              </a:gdLst>
              <a:ahLst/>
              <a:cxnLst>
                <a:cxn ang="270">
                  <a:pos x="10800" y="0"/>
                </a:cxn>
                <a:cxn ang="180">
                  <a:pos x="2700" y="10800"/>
                </a:cxn>
                <a:cxn ang="270">
                  <a:pos x="10800" y="5400"/>
                </a:cxn>
                <a:cxn ang="0">
                  <a:pos x="18900" y="10800"/>
                </a:cxn>
              </a:cxnLst>
              <a:rect l="txL" t="txT" r="txR" b="txB"/>
              <a:pathLst>
                <a:path w="21600" h="21600">
                  <a:moveTo>
                    <a:pt x="5400" y="10800"/>
                  </a:moveTo>
                  <a:arcTo wR="5400" hR="5400" stAng="10800000" swAng="10800000"/>
                  <a:lnTo>
                    <a:pt x="21600" y="10800"/>
                  </a:lnTo>
                  <a:arcTo wR="10800" hR="10800" stAng="0" swAng="-10800000"/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191" name="Group 3190"/>
          <p:cNvGrpSpPr/>
          <p:nvPr/>
        </p:nvGrpSpPr>
        <p:grpSpPr>
          <a:xfrm>
            <a:off x="4356100" y="4545013"/>
            <a:ext cx="835025" cy="608012"/>
            <a:chOff x="2744" y="2863"/>
            <a:chExt cx="526" cy="383"/>
          </a:xfrm>
        </p:grpSpPr>
        <p:grpSp>
          <p:nvGrpSpPr>
            <p:cNvPr id="3182" name="Group 3181"/>
            <p:cNvGrpSpPr/>
            <p:nvPr/>
          </p:nvGrpSpPr>
          <p:grpSpPr>
            <a:xfrm>
              <a:off x="2744" y="2863"/>
              <a:ext cx="526" cy="156"/>
              <a:chOff x="2744" y="2863"/>
              <a:chExt cx="526" cy="156"/>
            </a:xfrm>
          </p:grpSpPr>
          <p:sp>
            <p:nvSpPr>
              <p:cNvPr id="3150" name="Freeform 3149"/>
              <p:cNvSpPr/>
              <p:nvPr/>
            </p:nvSpPr>
            <p:spPr>
              <a:xfrm>
                <a:off x="2744" y="2863"/>
                <a:ext cx="163" cy="156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10800 h 21600"/>
                </a:gdLst>
                <a:ahLst/>
                <a:cxnLst>
                  <a:cxn ang="270">
                    <a:pos x="10800" y="0"/>
                  </a:cxn>
                  <a:cxn ang="180">
                    <a:pos x="2700" y="10800"/>
                  </a:cxn>
                  <a:cxn ang="270">
                    <a:pos x="10800" y="5400"/>
                  </a:cxn>
                  <a:cxn ang="0">
                    <a:pos x="18900" y="10800"/>
                  </a:cxn>
                </a:cxnLst>
                <a:rect l="txL" t="txT" r="txR" b="txB"/>
                <a:pathLst>
                  <a:path w="21600" h="21600">
                    <a:moveTo>
                      <a:pt x="5400" y="10800"/>
                    </a:moveTo>
                    <a:arcTo wR="5400" hR="5400" stAng="10800000" swAng="10800000"/>
                    <a:lnTo>
                      <a:pt x="21600" y="10800"/>
                    </a:lnTo>
                    <a:arcTo wR="10800" hR="10800" stAng="0" swAng="-10800000"/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51" name="Freeform 3150"/>
              <p:cNvSpPr/>
              <p:nvPr/>
            </p:nvSpPr>
            <p:spPr>
              <a:xfrm>
                <a:off x="2925" y="2863"/>
                <a:ext cx="163" cy="156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10800 h 21600"/>
                </a:gdLst>
                <a:ahLst/>
                <a:cxnLst>
                  <a:cxn ang="270">
                    <a:pos x="10800" y="0"/>
                  </a:cxn>
                  <a:cxn ang="180">
                    <a:pos x="2700" y="10800"/>
                  </a:cxn>
                  <a:cxn ang="270">
                    <a:pos x="10800" y="5400"/>
                  </a:cxn>
                  <a:cxn ang="0">
                    <a:pos x="18900" y="10800"/>
                  </a:cxn>
                </a:cxnLst>
                <a:rect l="txL" t="txT" r="txR" b="txB"/>
                <a:pathLst>
                  <a:path w="21600" h="21600">
                    <a:moveTo>
                      <a:pt x="5400" y="10800"/>
                    </a:moveTo>
                    <a:arcTo wR="5400" hR="5400" stAng="10800000" swAng="10800000"/>
                    <a:lnTo>
                      <a:pt x="21600" y="10800"/>
                    </a:lnTo>
                    <a:arcTo wR="10800" hR="10800" stAng="0" swAng="-10800000"/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81" name="Freeform 3180"/>
              <p:cNvSpPr/>
              <p:nvPr/>
            </p:nvSpPr>
            <p:spPr>
              <a:xfrm>
                <a:off x="3107" y="2863"/>
                <a:ext cx="163" cy="156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10800 h 21600"/>
                </a:gdLst>
                <a:ahLst/>
                <a:cxnLst>
                  <a:cxn ang="270">
                    <a:pos x="10800" y="0"/>
                  </a:cxn>
                  <a:cxn ang="180">
                    <a:pos x="2700" y="10800"/>
                  </a:cxn>
                  <a:cxn ang="270">
                    <a:pos x="10800" y="5400"/>
                  </a:cxn>
                  <a:cxn ang="0">
                    <a:pos x="18900" y="10800"/>
                  </a:cxn>
                </a:cxnLst>
                <a:rect l="txL" t="txT" r="txR" b="txB"/>
                <a:pathLst>
                  <a:path w="21600" h="21600">
                    <a:moveTo>
                      <a:pt x="5400" y="10800"/>
                    </a:moveTo>
                    <a:arcTo wR="5400" hR="5400" stAng="10800000" swAng="10800000"/>
                    <a:lnTo>
                      <a:pt x="21600" y="10800"/>
                    </a:lnTo>
                    <a:arcTo wR="10800" hR="10800" stAng="0" swAng="-10800000"/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3183" name="Group 3182"/>
            <p:cNvGrpSpPr/>
            <p:nvPr/>
          </p:nvGrpSpPr>
          <p:grpSpPr>
            <a:xfrm>
              <a:off x="2744" y="2976"/>
              <a:ext cx="526" cy="156"/>
              <a:chOff x="2744" y="2863"/>
              <a:chExt cx="526" cy="156"/>
            </a:xfrm>
          </p:grpSpPr>
          <p:sp>
            <p:nvSpPr>
              <p:cNvPr id="3184" name="Freeform 3183"/>
              <p:cNvSpPr/>
              <p:nvPr/>
            </p:nvSpPr>
            <p:spPr>
              <a:xfrm>
                <a:off x="2744" y="2863"/>
                <a:ext cx="163" cy="156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10800 h 21600"/>
                </a:gdLst>
                <a:ahLst/>
                <a:cxnLst>
                  <a:cxn ang="270">
                    <a:pos x="10800" y="0"/>
                  </a:cxn>
                  <a:cxn ang="180">
                    <a:pos x="2700" y="10800"/>
                  </a:cxn>
                  <a:cxn ang="270">
                    <a:pos x="10800" y="5400"/>
                  </a:cxn>
                  <a:cxn ang="0">
                    <a:pos x="18900" y="10800"/>
                  </a:cxn>
                </a:cxnLst>
                <a:rect l="txL" t="txT" r="txR" b="txB"/>
                <a:pathLst>
                  <a:path w="21600" h="21600">
                    <a:moveTo>
                      <a:pt x="5400" y="10800"/>
                    </a:moveTo>
                    <a:arcTo wR="5400" hR="5400" stAng="10800000" swAng="10800000"/>
                    <a:lnTo>
                      <a:pt x="21600" y="10800"/>
                    </a:lnTo>
                    <a:arcTo wR="10800" hR="10800" stAng="0" swAng="-10800000"/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85" name="Freeform 3184"/>
              <p:cNvSpPr/>
              <p:nvPr/>
            </p:nvSpPr>
            <p:spPr>
              <a:xfrm>
                <a:off x="2925" y="2863"/>
                <a:ext cx="163" cy="156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10800 h 21600"/>
                </a:gdLst>
                <a:ahLst/>
                <a:cxnLst>
                  <a:cxn ang="270">
                    <a:pos x="10800" y="0"/>
                  </a:cxn>
                  <a:cxn ang="180">
                    <a:pos x="2700" y="10800"/>
                  </a:cxn>
                  <a:cxn ang="270">
                    <a:pos x="10800" y="5400"/>
                  </a:cxn>
                  <a:cxn ang="0">
                    <a:pos x="18900" y="10800"/>
                  </a:cxn>
                </a:cxnLst>
                <a:rect l="txL" t="txT" r="txR" b="txB"/>
                <a:pathLst>
                  <a:path w="21600" h="21600">
                    <a:moveTo>
                      <a:pt x="5400" y="10800"/>
                    </a:moveTo>
                    <a:arcTo wR="5400" hR="5400" stAng="10800000" swAng="10800000"/>
                    <a:lnTo>
                      <a:pt x="21600" y="10800"/>
                    </a:lnTo>
                    <a:arcTo wR="10800" hR="10800" stAng="0" swAng="-10800000"/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86" name="Freeform 3185"/>
              <p:cNvSpPr/>
              <p:nvPr/>
            </p:nvSpPr>
            <p:spPr>
              <a:xfrm>
                <a:off x="3107" y="2863"/>
                <a:ext cx="163" cy="156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10800 h 21600"/>
                </a:gdLst>
                <a:ahLst/>
                <a:cxnLst>
                  <a:cxn ang="270">
                    <a:pos x="10800" y="0"/>
                  </a:cxn>
                  <a:cxn ang="180">
                    <a:pos x="2700" y="10800"/>
                  </a:cxn>
                  <a:cxn ang="270">
                    <a:pos x="10800" y="5400"/>
                  </a:cxn>
                  <a:cxn ang="0">
                    <a:pos x="18900" y="10800"/>
                  </a:cxn>
                </a:cxnLst>
                <a:rect l="txL" t="txT" r="txR" b="txB"/>
                <a:pathLst>
                  <a:path w="21600" h="21600">
                    <a:moveTo>
                      <a:pt x="5400" y="10800"/>
                    </a:moveTo>
                    <a:arcTo wR="5400" hR="5400" stAng="10800000" swAng="10800000"/>
                    <a:lnTo>
                      <a:pt x="21600" y="10800"/>
                    </a:lnTo>
                    <a:arcTo wR="10800" hR="10800" stAng="0" swAng="-10800000"/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3187" name="Group 3186"/>
            <p:cNvGrpSpPr/>
            <p:nvPr/>
          </p:nvGrpSpPr>
          <p:grpSpPr>
            <a:xfrm>
              <a:off x="2744" y="3090"/>
              <a:ext cx="526" cy="156"/>
              <a:chOff x="2744" y="2863"/>
              <a:chExt cx="526" cy="156"/>
            </a:xfrm>
          </p:grpSpPr>
          <p:sp>
            <p:nvSpPr>
              <p:cNvPr id="3188" name="Freeform 3187"/>
              <p:cNvSpPr/>
              <p:nvPr/>
            </p:nvSpPr>
            <p:spPr>
              <a:xfrm>
                <a:off x="2744" y="2863"/>
                <a:ext cx="163" cy="156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10800 h 21600"/>
                </a:gdLst>
                <a:ahLst/>
                <a:cxnLst>
                  <a:cxn ang="270">
                    <a:pos x="10800" y="0"/>
                  </a:cxn>
                  <a:cxn ang="180">
                    <a:pos x="2700" y="10800"/>
                  </a:cxn>
                  <a:cxn ang="270">
                    <a:pos x="10800" y="5400"/>
                  </a:cxn>
                  <a:cxn ang="0">
                    <a:pos x="18900" y="10800"/>
                  </a:cxn>
                </a:cxnLst>
                <a:rect l="txL" t="txT" r="txR" b="txB"/>
                <a:pathLst>
                  <a:path w="21600" h="21600">
                    <a:moveTo>
                      <a:pt x="5400" y="10800"/>
                    </a:moveTo>
                    <a:arcTo wR="5400" hR="5400" stAng="10800000" swAng="10800000"/>
                    <a:lnTo>
                      <a:pt x="21600" y="10800"/>
                    </a:lnTo>
                    <a:arcTo wR="10800" hR="10800" stAng="0" swAng="-10800000"/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89" name="Freeform 3188"/>
              <p:cNvSpPr/>
              <p:nvPr/>
            </p:nvSpPr>
            <p:spPr>
              <a:xfrm>
                <a:off x="2925" y="2863"/>
                <a:ext cx="163" cy="156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10800 h 21600"/>
                </a:gdLst>
                <a:ahLst/>
                <a:cxnLst>
                  <a:cxn ang="270">
                    <a:pos x="10800" y="0"/>
                  </a:cxn>
                  <a:cxn ang="180">
                    <a:pos x="2700" y="10800"/>
                  </a:cxn>
                  <a:cxn ang="270">
                    <a:pos x="10800" y="5400"/>
                  </a:cxn>
                  <a:cxn ang="0">
                    <a:pos x="18900" y="10800"/>
                  </a:cxn>
                </a:cxnLst>
                <a:rect l="txL" t="txT" r="txR" b="txB"/>
                <a:pathLst>
                  <a:path w="21600" h="21600">
                    <a:moveTo>
                      <a:pt x="5400" y="10800"/>
                    </a:moveTo>
                    <a:arcTo wR="5400" hR="5400" stAng="10800000" swAng="10800000"/>
                    <a:lnTo>
                      <a:pt x="21600" y="10800"/>
                    </a:lnTo>
                    <a:arcTo wR="10800" hR="10800" stAng="0" swAng="-10800000"/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0" name="Freeform 3189"/>
              <p:cNvSpPr/>
              <p:nvPr/>
            </p:nvSpPr>
            <p:spPr>
              <a:xfrm>
                <a:off x="3107" y="2863"/>
                <a:ext cx="163" cy="156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10800 h 21600"/>
                </a:gdLst>
                <a:ahLst/>
                <a:cxnLst>
                  <a:cxn ang="270">
                    <a:pos x="10800" y="0"/>
                  </a:cxn>
                  <a:cxn ang="180">
                    <a:pos x="2700" y="10800"/>
                  </a:cxn>
                  <a:cxn ang="270">
                    <a:pos x="10800" y="5400"/>
                  </a:cxn>
                  <a:cxn ang="0">
                    <a:pos x="18900" y="10800"/>
                  </a:cxn>
                </a:cxnLst>
                <a:rect l="txL" t="txT" r="txR" b="txB"/>
                <a:pathLst>
                  <a:path w="21600" h="21600">
                    <a:moveTo>
                      <a:pt x="5400" y="10800"/>
                    </a:moveTo>
                    <a:arcTo wR="5400" hR="5400" stAng="10800000" swAng="10800000"/>
                    <a:lnTo>
                      <a:pt x="21600" y="10800"/>
                    </a:lnTo>
                    <a:arcTo wR="10800" hR="10800" stAng="0" swAng="-10800000"/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3192" name="Oval Callout 3191"/>
          <p:cNvSpPr/>
          <p:nvPr/>
        </p:nvSpPr>
        <p:spPr>
          <a:xfrm>
            <a:off x="2627313" y="4473575"/>
            <a:ext cx="1657350" cy="684213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3</a:t>
            </a:r>
          </a:p>
        </p:txBody>
      </p:sp>
      <p:sp>
        <p:nvSpPr>
          <p:cNvPr id="3193" name="Text Box 3192"/>
          <p:cNvSpPr txBox="1"/>
          <p:nvPr/>
        </p:nvSpPr>
        <p:spPr>
          <a:xfrm>
            <a:off x="3298825" y="4565650"/>
            <a:ext cx="503238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3</a:t>
            </a:r>
          </a:p>
        </p:txBody>
      </p:sp>
      <p:sp>
        <p:nvSpPr>
          <p:cNvPr id="3194" name="Cloud Callout 3193"/>
          <p:cNvSpPr/>
          <p:nvPr/>
        </p:nvSpPr>
        <p:spPr>
          <a:xfrm>
            <a:off x="2627313" y="180975"/>
            <a:ext cx="2376487" cy="971550"/>
          </a:xfrm>
          <a:prstGeom prst="cloudCallout">
            <a:avLst>
              <a:gd name="adj1" fmla="val 104310"/>
              <a:gd name="adj2" fmla="val 6225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left over?</a:t>
            </a:r>
          </a:p>
        </p:txBody>
      </p:sp>
      <p:sp>
        <p:nvSpPr>
          <p:cNvPr id="3195" name="Oval Callout 3194"/>
          <p:cNvSpPr/>
          <p:nvPr/>
        </p:nvSpPr>
        <p:spPr>
          <a:xfrm>
            <a:off x="7439025" y="4495800"/>
            <a:ext cx="1133475" cy="619125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9</a:t>
            </a:r>
          </a:p>
        </p:txBody>
      </p:sp>
      <p:sp>
        <p:nvSpPr>
          <p:cNvPr id="3196" name="Text Box 3195"/>
          <p:cNvSpPr txBox="1"/>
          <p:nvPr/>
        </p:nvSpPr>
        <p:spPr>
          <a:xfrm>
            <a:off x="7845425" y="4578350"/>
            <a:ext cx="381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9</a:t>
            </a:r>
          </a:p>
        </p:txBody>
      </p:sp>
      <p:grpSp>
        <p:nvGrpSpPr>
          <p:cNvPr id="3211" name="Group 3210"/>
          <p:cNvGrpSpPr/>
          <p:nvPr/>
        </p:nvGrpSpPr>
        <p:grpSpPr>
          <a:xfrm>
            <a:off x="539750" y="4654550"/>
            <a:ext cx="2270125" cy="182563"/>
            <a:chOff x="363" y="3612"/>
            <a:chExt cx="1430" cy="115"/>
          </a:xfrm>
        </p:grpSpPr>
        <p:sp>
          <p:nvSpPr>
            <p:cNvPr id="3198" name="4-Point Star 3197"/>
            <p:cNvSpPr/>
            <p:nvPr/>
          </p:nvSpPr>
          <p:spPr>
            <a:xfrm>
              <a:off x="36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99" name="4-Point Star 3198"/>
            <p:cNvSpPr/>
            <p:nvPr/>
          </p:nvSpPr>
          <p:spPr>
            <a:xfrm>
              <a:off x="47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0" name="4-Point Star 3199"/>
            <p:cNvSpPr/>
            <p:nvPr/>
          </p:nvSpPr>
          <p:spPr>
            <a:xfrm>
              <a:off x="589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1" name="4-Point Star 3200"/>
            <p:cNvSpPr/>
            <p:nvPr/>
          </p:nvSpPr>
          <p:spPr>
            <a:xfrm>
              <a:off x="70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2" name="4-Point Star 3201"/>
            <p:cNvSpPr/>
            <p:nvPr/>
          </p:nvSpPr>
          <p:spPr>
            <a:xfrm>
              <a:off x="81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3" name="4-Point Star 3202"/>
            <p:cNvSpPr/>
            <p:nvPr/>
          </p:nvSpPr>
          <p:spPr>
            <a:xfrm>
              <a:off x="93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4" name="4-Point Star 3203"/>
            <p:cNvSpPr/>
            <p:nvPr/>
          </p:nvSpPr>
          <p:spPr>
            <a:xfrm>
              <a:off x="104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5" name="4-Point Star 3204"/>
            <p:cNvSpPr/>
            <p:nvPr/>
          </p:nvSpPr>
          <p:spPr>
            <a:xfrm>
              <a:off x="115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6" name="4-Point Star 3205"/>
            <p:cNvSpPr/>
            <p:nvPr/>
          </p:nvSpPr>
          <p:spPr>
            <a:xfrm>
              <a:off x="1247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7" name="4-Point Star 3206"/>
            <p:cNvSpPr/>
            <p:nvPr/>
          </p:nvSpPr>
          <p:spPr>
            <a:xfrm>
              <a:off x="136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8" name="4-Point Star 3207"/>
            <p:cNvSpPr/>
            <p:nvPr/>
          </p:nvSpPr>
          <p:spPr>
            <a:xfrm>
              <a:off x="1451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09" name="4-Point Star 3208"/>
            <p:cNvSpPr/>
            <p:nvPr/>
          </p:nvSpPr>
          <p:spPr>
            <a:xfrm>
              <a:off x="1565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10" name="4-Point Star 3209"/>
            <p:cNvSpPr/>
            <p:nvPr/>
          </p:nvSpPr>
          <p:spPr>
            <a:xfrm>
              <a:off x="1678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212" name="Group 3211"/>
          <p:cNvGrpSpPr/>
          <p:nvPr/>
        </p:nvGrpSpPr>
        <p:grpSpPr>
          <a:xfrm>
            <a:off x="539750" y="4833938"/>
            <a:ext cx="2270125" cy="182562"/>
            <a:chOff x="363" y="3612"/>
            <a:chExt cx="1430" cy="115"/>
          </a:xfrm>
        </p:grpSpPr>
        <p:sp>
          <p:nvSpPr>
            <p:cNvPr id="3213" name="4-Point Star 3212"/>
            <p:cNvSpPr/>
            <p:nvPr/>
          </p:nvSpPr>
          <p:spPr>
            <a:xfrm>
              <a:off x="36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14" name="4-Point Star 3213"/>
            <p:cNvSpPr/>
            <p:nvPr/>
          </p:nvSpPr>
          <p:spPr>
            <a:xfrm>
              <a:off x="47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15" name="4-Point Star 3214"/>
            <p:cNvSpPr/>
            <p:nvPr/>
          </p:nvSpPr>
          <p:spPr>
            <a:xfrm>
              <a:off x="589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16" name="4-Point Star 3215"/>
            <p:cNvSpPr/>
            <p:nvPr/>
          </p:nvSpPr>
          <p:spPr>
            <a:xfrm>
              <a:off x="70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17" name="4-Point Star 3216"/>
            <p:cNvSpPr/>
            <p:nvPr/>
          </p:nvSpPr>
          <p:spPr>
            <a:xfrm>
              <a:off x="81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18" name="4-Point Star 3217"/>
            <p:cNvSpPr/>
            <p:nvPr/>
          </p:nvSpPr>
          <p:spPr>
            <a:xfrm>
              <a:off x="93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19" name="4-Point Star 3218"/>
            <p:cNvSpPr/>
            <p:nvPr/>
          </p:nvSpPr>
          <p:spPr>
            <a:xfrm>
              <a:off x="104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20" name="4-Point Star 3219"/>
            <p:cNvSpPr/>
            <p:nvPr/>
          </p:nvSpPr>
          <p:spPr>
            <a:xfrm>
              <a:off x="115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21" name="4-Point Star 3220"/>
            <p:cNvSpPr/>
            <p:nvPr/>
          </p:nvSpPr>
          <p:spPr>
            <a:xfrm>
              <a:off x="1247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22" name="4-Point Star 3221"/>
            <p:cNvSpPr/>
            <p:nvPr/>
          </p:nvSpPr>
          <p:spPr>
            <a:xfrm>
              <a:off x="136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23" name="4-Point Star 3222"/>
            <p:cNvSpPr/>
            <p:nvPr/>
          </p:nvSpPr>
          <p:spPr>
            <a:xfrm>
              <a:off x="1451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24" name="4-Point Star 3223"/>
            <p:cNvSpPr/>
            <p:nvPr/>
          </p:nvSpPr>
          <p:spPr>
            <a:xfrm>
              <a:off x="1565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25" name="4-Point Star 3224"/>
            <p:cNvSpPr/>
            <p:nvPr/>
          </p:nvSpPr>
          <p:spPr>
            <a:xfrm>
              <a:off x="1678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226" name="Group 3225"/>
          <p:cNvGrpSpPr/>
          <p:nvPr/>
        </p:nvGrpSpPr>
        <p:grpSpPr>
          <a:xfrm>
            <a:off x="539750" y="5013325"/>
            <a:ext cx="2270125" cy="182563"/>
            <a:chOff x="363" y="3612"/>
            <a:chExt cx="1430" cy="115"/>
          </a:xfrm>
        </p:grpSpPr>
        <p:sp>
          <p:nvSpPr>
            <p:cNvPr id="3227" name="4-Point Star 3226"/>
            <p:cNvSpPr/>
            <p:nvPr/>
          </p:nvSpPr>
          <p:spPr>
            <a:xfrm>
              <a:off x="36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28" name="4-Point Star 3227"/>
            <p:cNvSpPr/>
            <p:nvPr/>
          </p:nvSpPr>
          <p:spPr>
            <a:xfrm>
              <a:off x="47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29" name="4-Point Star 3228"/>
            <p:cNvSpPr/>
            <p:nvPr/>
          </p:nvSpPr>
          <p:spPr>
            <a:xfrm>
              <a:off x="589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0" name="4-Point Star 3229"/>
            <p:cNvSpPr/>
            <p:nvPr/>
          </p:nvSpPr>
          <p:spPr>
            <a:xfrm>
              <a:off x="70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1" name="4-Point Star 3230"/>
            <p:cNvSpPr/>
            <p:nvPr/>
          </p:nvSpPr>
          <p:spPr>
            <a:xfrm>
              <a:off x="81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2" name="4-Point Star 3231"/>
            <p:cNvSpPr/>
            <p:nvPr/>
          </p:nvSpPr>
          <p:spPr>
            <a:xfrm>
              <a:off x="93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3" name="4-Point Star 3232"/>
            <p:cNvSpPr/>
            <p:nvPr/>
          </p:nvSpPr>
          <p:spPr>
            <a:xfrm>
              <a:off x="104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4" name="4-Point Star 3233"/>
            <p:cNvSpPr/>
            <p:nvPr/>
          </p:nvSpPr>
          <p:spPr>
            <a:xfrm>
              <a:off x="115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5" name="4-Point Star 3234"/>
            <p:cNvSpPr/>
            <p:nvPr/>
          </p:nvSpPr>
          <p:spPr>
            <a:xfrm>
              <a:off x="1247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6" name="4-Point Star 3235"/>
            <p:cNvSpPr/>
            <p:nvPr/>
          </p:nvSpPr>
          <p:spPr>
            <a:xfrm>
              <a:off x="136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7" name="4-Point Star 3236"/>
            <p:cNvSpPr/>
            <p:nvPr/>
          </p:nvSpPr>
          <p:spPr>
            <a:xfrm>
              <a:off x="1451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8" name="4-Point Star 3237"/>
            <p:cNvSpPr/>
            <p:nvPr/>
          </p:nvSpPr>
          <p:spPr>
            <a:xfrm>
              <a:off x="1565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39" name="4-Point Star 3238"/>
            <p:cNvSpPr/>
            <p:nvPr/>
          </p:nvSpPr>
          <p:spPr>
            <a:xfrm>
              <a:off x="1678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240" name="Group 3239"/>
          <p:cNvGrpSpPr/>
          <p:nvPr/>
        </p:nvGrpSpPr>
        <p:grpSpPr>
          <a:xfrm>
            <a:off x="539750" y="5194300"/>
            <a:ext cx="2270125" cy="182563"/>
            <a:chOff x="363" y="3612"/>
            <a:chExt cx="1430" cy="115"/>
          </a:xfrm>
        </p:grpSpPr>
        <p:sp>
          <p:nvSpPr>
            <p:cNvPr id="3241" name="4-Point Star 3240"/>
            <p:cNvSpPr/>
            <p:nvPr/>
          </p:nvSpPr>
          <p:spPr>
            <a:xfrm>
              <a:off x="36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42" name="4-Point Star 3241"/>
            <p:cNvSpPr/>
            <p:nvPr/>
          </p:nvSpPr>
          <p:spPr>
            <a:xfrm>
              <a:off x="47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43" name="4-Point Star 3242"/>
            <p:cNvSpPr/>
            <p:nvPr/>
          </p:nvSpPr>
          <p:spPr>
            <a:xfrm>
              <a:off x="589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44" name="4-Point Star 3243"/>
            <p:cNvSpPr/>
            <p:nvPr/>
          </p:nvSpPr>
          <p:spPr>
            <a:xfrm>
              <a:off x="70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45" name="4-Point Star 3244"/>
            <p:cNvSpPr/>
            <p:nvPr/>
          </p:nvSpPr>
          <p:spPr>
            <a:xfrm>
              <a:off x="81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46" name="4-Point Star 3245"/>
            <p:cNvSpPr/>
            <p:nvPr/>
          </p:nvSpPr>
          <p:spPr>
            <a:xfrm>
              <a:off x="93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47" name="4-Point Star 3246"/>
            <p:cNvSpPr/>
            <p:nvPr/>
          </p:nvSpPr>
          <p:spPr>
            <a:xfrm>
              <a:off x="104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48" name="4-Point Star 3247"/>
            <p:cNvSpPr/>
            <p:nvPr/>
          </p:nvSpPr>
          <p:spPr>
            <a:xfrm>
              <a:off x="115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49" name="4-Point Star 3248"/>
            <p:cNvSpPr/>
            <p:nvPr/>
          </p:nvSpPr>
          <p:spPr>
            <a:xfrm>
              <a:off x="1247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50" name="4-Point Star 3249"/>
            <p:cNvSpPr/>
            <p:nvPr/>
          </p:nvSpPr>
          <p:spPr>
            <a:xfrm>
              <a:off x="136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51" name="4-Point Star 3250"/>
            <p:cNvSpPr/>
            <p:nvPr/>
          </p:nvSpPr>
          <p:spPr>
            <a:xfrm>
              <a:off x="1451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52" name="4-Point Star 3251"/>
            <p:cNvSpPr/>
            <p:nvPr/>
          </p:nvSpPr>
          <p:spPr>
            <a:xfrm>
              <a:off x="1565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53" name="4-Point Star 3252"/>
            <p:cNvSpPr/>
            <p:nvPr/>
          </p:nvSpPr>
          <p:spPr>
            <a:xfrm>
              <a:off x="1678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254" name="Group 3253"/>
          <p:cNvGrpSpPr/>
          <p:nvPr/>
        </p:nvGrpSpPr>
        <p:grpSpPr>
          <a:xfrm>
            <a:off x="2771775" y="4654550"/>
            <a:ext cx="2270125" cy="182563"/>
            <a:chOff x="363" y="3612"/>
            <a:chExt cx="1430" cy="115"/>
          </a:xfrm>
        </p:grpSpPr>
        <p:sp>
          <p:nvSpPr>
            <p:cNvPr id="3255" name="4-Point Star 3254"/>
            <p:cNvSpPr/>
            <p:nvPr/>
          </p:nvSpPr>
          <p:spPr>
            <a:xfrm>
              <a:off x="36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56" name="4-Point Star 3255"/>
            <p:cNvSpPr/>
            <p:nvPr/>
          </p:nvSpPr>
          <p:spPr>
            <a:xfrm>
              <a:off x="47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57" name="4-Point Star 3256"/>
            <p:cNvSpPr/>
            <p:nvPr/>
          </p:nvSpPr>
          <p:spPr>
            <a:xfrm>
              <a:off x="589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58" name="4-Point Star 3257"/>
            <p:cNvSpPr/>
            <p:nvPr/>
          </p:nvSpPr>
          <p:spPr>
            <a:xfrm>
              <a:off x="70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59" name="4-Point Star 3258"/>
            <p:cNvSpPr/>
            <p:nvPr/>
          </p:nvSpPr>
          <p:spPr>
            <a:xfrm>
              <a:off x="81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60" name="4-Point Star 3259"/>
            <p:cNvSpPr/>
            <p:nvPr/>
          </p:nvSpPr>
          <p:spPr>
            <a:xfrm>
              <a:off x="93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61" name="4-Point Star 3260"/>
            <p:cNvSpPr/>
            <p:nvPr/>
          </p:nvSpPr>
          <p:spPr>
            <a:xfrm>
              <a:off x="104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62" name="4-Point Star 3261"/>
            <p:cNvSpPr/>
            <p:nvPr/>
          </p:nvSpPr>
          <p:spPr>
            <a:xfrm>
              <a:off x="115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63" name="4-Point Star 3262"/>
            <p:cNvSpPr/>
            <p:nvPr/>
          </p:nvSpPr>
          <p:spPr>
            <a:xfrm>
              <a:off x="1247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64" name="4-Point Star 3263"/>
            <p:cNvSpPr/>
            <p:nvPr/>
          </p:nvSpPr>
          <p:spPr>
            <a:xfrm>
              <a:off x="136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65" name="4-Point Star 3264"/>
            <p:cNvSpPr/>
            <p:nvPr/>
          </p:nvSpPr>
          <p:spPr>
            <a:xfrm>
              <a:off x="1451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66" name="4-Point Star 3265"/>
            <p:cNvSpPr/>
            <p:nvPr/>
          </p:nvSpPr>
          <p:spPr>
            <a:xfrm>
              <a:off x="1565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67" name="4-Point Star 3266"/>
            <p:cNvSpPr/>
            <p:nvPr/>
          </p:nvSpPr>
          <p:spPr>
            <a:xfrm>
              <a:off x="1678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268" name="Group 3267"/>
          <p:cNvGrpSpPr/>
          <p:nvPr/>
        </p:nvGrpSpPr>
        <p:grpSpPr>
          <a:xfrm>
            <a:off x="2771775" y="4833938"/>
            <a:ext cx="2270125" cy="182562"/>
            <a:chOff x="363" y="3612"/>
            <a:chExt cx="1430" cy="115"/>
          </a:xfrm>
        </p:grpSpPr>
        <p:sp>
          <p:nvSpPr>
            <p:cNvPr id="3269" name="4-Point Star 3268"/>
            <p:cNvSpPr/>
            <p:nvPr/>
          </p:nvSpPr>
          <p:spPr>
            <a:xfrm>
              <a:off x="36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0" name="4-Point Star 3269"/>
            <p:cNvSpPr/>
            <p:nvPr/>
          </p:nvSpPr>
          <p:spPr>
            <a:xfrm>
              <a:off x="47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1" name="4-Point Star 3270"/>
            <p:cNvSpPr/>
            <p:nvPr/>
          </p:nvSpPr>
          <p:spPr>
            <a:xfrm>
              <a:off x="589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2" name="4-Point Star 3271"/>
            <p:cNvSpPr/>
            <p:nvPr/>
          </p:nvSpPr>
          <p:spPr>
            <a:xfrm>
              <a:off x="70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3" name="4-Point Star 3272"/>
            <p:cNvSpPr/>
            <p:nvPr/>
          </p:nvSpPr>
          <p:spPr>
            <a:xfrm>
              <a:off x="81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4" name="4-Point Star 3273"/>
            <p:cNvSpPr/>
            <p:nvPr/>
          </p:nvSpPr>
          <p:spPr>
            <a:xfrm>
              <a:off x="93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5" name="4-Point Star 3274"/>
            <p:cNvSpPr/>
            <p:nvPr/>
          </p:nvSpPr>
          <p:spPr>
            <a:xfrm>
              <a:off x="104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6" name="4-Point Star 3275"/>
            <p:cNvSpPr/>
            <p:nvPr/>
          </p:nvSpPr>
          <p:spPr>
            <a:xfrm>
              <a:off x="115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7" name="4-Point Star 3276"/>
            <p:cNvSpPr/>
            <p:nvPr/>
          </p:nvSpPr>
          <p:spPr>
            <a:xfrm>
              <a:off x="1247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8" name="4-Point Star 3277"/>
            <p:cNvSpPr/>
            <p:nvPr/>
          </p:nvSpPr>
          <p:spPr>
            <a:xfrm>
              <a:off x="136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79" name="4-Point Star 3278"/>
            <p:cNvSpPr/>
            <p:nvPr/>
          </p:nvSpPr>
          <p:spPr>
            <a:xfrm>
              <a:off x="1451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0" name="4-Point Star 3279"/>
            <p:cNvSpPr/>
            <p:nvPr/>
          </p:nvSpPr>
          <p:spPr>
            <a:xfrm>
              <a:off x="1565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1" name="4-Point Star 3280"/>
            <p:cNvSpPr/>
            <p:nvPr/>
          </p:nvSpPr>
          <p:spPr>
            <a:xfrm>
              <a:off x="1678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282" name="Group 3281"/>
          <p:cNvGrpSpPr/>
          <p:nvPr/>
        </p:nvGrpSpPr>
        <p:grpSpPr>
          <a:xfrm>
            <a:off x="2771775" y="5013325"/>
            <a:ext cx="2270125" cy="182563"/>
            <a:chOff x="363" y="3612"/>
            <a:chExt cx="1430" cy="115"/>
          </a:xfrm>
        </p:grpSpPr>
        <p:sp>
          <p:nvSpPr>
            <p:cNvPr id="3283" name="4-Point Star 3282"/>
            <p:cNvSpPr/>
            <p:nvPr/>
          </p:nvSpPr>
          <p:spPr>
            <a:xfrm>
              <a:off x="36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4" name="4-Point Star 3283"/>
            <p:cNvSpPr/>
            <p:nvPr/>
          </p:nvSpPr>
          <p:spPr>
            <a:xfrm>
              <a:off x="47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5" name="4-Point Star 3284"/>
            <p:cNvSpPr/>
            <p:nvPr/>
          </p:nvSpPr>
          <p:spPr>
            <a:xfrm>
              <a:off x="589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6" name="4-Point Star 3285"/>
            <p:cNvSpPr/>
            <p:nvPr/>
          </p:nvSpPr>
          <p:spPr>
            <a:xfrm>
              <a:off x="70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7" name="4-Point Star 3286"/>
            <p:cNvSpPr/>
            <p:nvPr/>
          </p:nvSpPr>
          <p:spPr>
            <a:xfrm>
              <a:off x="81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8" name="4-Point Star 3287"/>
            <p:cNvSpPr/>
            <p:nvPr/>
          </p:nvSpPr>
          <p:spPr>
            <a:xfrm>
              <a:off x="93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9" name="4-Point Star 3288"/>
            <p:cNvSpPr/>
            <p:nvPr/>
          </p:nvSpPr>
          <p:spPr>
            <a:xfrm>
              <a:off x="1043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0" name="4-Point Star 3289"/>
            <p:cNvSpPr/>
            <p:nvPr/>
          </p:nvSpPr>
          <p:spPr>
            <a:xfrm>
              <a:off x="1156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1" name="4-Point Star 3290"/>
            <p:cNvSpPr/>
            <p:nvPr/>
          </p:nvSpPr>
          <p:spPr>
            <a:xfrm>
              <a:off x="1247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2" name="4-Point Star 3291"/>
            <p:cNvSpPr/>
            <p:nvPr/>
          </p:nvSpPr>
          <p:spPr>
            <a:xfrm>
              <a:off x="1360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3" name="4-Point Star 3292"/>
            <p:cNvSpPr/>
            <p:nvPr/>
          </p:nvSpPr>
          <p:spPr>
            <a:xfrm>
              <a:off x="1451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4" name="4-Point Star 3293"/>
            <p:cNvSpPr/>
            <p:nvPr/>
          </p:nvSpPr>
          <p:spPr>
            <a:xfrm>
              <a:off x="1565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5" name="4-Point Star 3294"/>
            <p:cNvSpPr/>
            <p:nvPr/>
          </p:nvSpPr>
          <p:spPr>
            <a:xfrm>
              <a:off x="1678" y="3612"/>
              <a:ext cx="115" cy="115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310" name="Oval Callout 3309"/>
          <p:cNvSpPr/>
          <p:nvPr/>
        </p:nvSpPr>
        <p:spPr>
          <a:xfrm>
            <a:off x="4392613" y="4257675"/>
            <a:ext cx="1655762" cy="576263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7</a:t>
            </a:r>
          </a:p>
        </p:txBody>
      </p:sp>
      <p:sp>
        <p:nvSpPr>
          <p:cNvPr id="3311" name="Text Box 3310"/>
          <p:cNvSpPr txBox="1"/>
          <p:nvPr/>
        </p:nvSpPr>
        <p:spPr>
          <a:xfrm>
            <a:off x="5067300" y="4335463"/>
            <a:ext cx="57626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/>
              <a:t>7</a:t>
            </a:r>
          </a:p>
        </p:txBody>
      </p:sp>
      <p:sp>
        <p:nvSpPr>
          <p:cNvPr id="3354" name="Cloud Callout 3353"/>
          <p:cNvSpPr/>
          <p:nvPr/>
        </p:nvSpPr>
        <p:spPr>
          <a:xfrm>
            <a:off x="5656263" y="166688"/>
            <a:ext cx="2376487" cy="971550"/>
          </a:xfrm>
          <a:prstGeom prst="cloudCallout">
            <a:avLst>
              <a:gd name="adj1" fmla="val -138713"/>
              <a:gd name="adj2" fmla="val 32352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How many left over?</a:t>
            </a:r>
          </a:p>
        </p:txBody>
      </p:sp>
      <p:sp>
        <p:nvSpPr>
          <p:cNvPr id="3355" name="Oval Callout 3354"/>
          <p:cNvSpPr/>
          <p:nvPr/>
        </p:nvSpPr>
        <p:spPr>
          <a:xfrm>
            <a:off x="8067675" y="2979738"/>
            <a:ext cx="914400" cy="655637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0</a:t>
            </a:r>
          </a:p>
        </p:txBody>
      </p:sp>
      <p:sp>
        <p:nvSpPr>
          <p:cNvPr id="3356" name="Oval Callout 3355"/>
          <p:cNvSpPr/>
          <p:nvPr/>
        </p:nvSpPr>
        <p:spPr>
          <a:xfrm>
            <a:off x="7477125" y="925513"/>
            <a:ext cx="1666875" cy="1225550"/>
          </a:xfrm>
          <a:prstGeom prst="wedgeEllipseCallout">
            <a:avLst>
              <a:gd name="adj1" fmla="val 17620"/>
              <a:gd name="adj2" fmla="val 11644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GB" altLang="x-none"/>
              <a:t>So, we’ve finished!</a:t>
            </a:r>
          </a:p>
        </p:txBody>
      </p:sp>
      <p:pic>
        <p:nvPicPr>
          <p:cNvPr id="3357" name="Picture 3356" descr="MCWB01372_0000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97738" y="1928813"/>
            <a:ext cx="719137" cy="6810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0.08854 -0.2138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-107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40" dur="2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21458 -0.0768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00" y="-38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L -0.40347 0.1277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00" y="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0.31458 -0.225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120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3.0" calcmode="lin" valueType="num">
                                      <p:cBhvr override="childStyle">
                                        <p:cTn id="83" dur="20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-0.01459 -0.33889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0" y="-1690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2" dur="2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-0.00208 0.18635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3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9300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-0.00208 0.16551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8300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-0.00226 0.13912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6900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85149E-6 L 0.26545 0.11312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3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6.38446E-7 L 0.19757 -0.3331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3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3.0" calcmode="lin" valueType="num">
                                      <p:cBhvr override="childStyle">
                                        <p:cTn id="157" dur="2000" fill="hold"/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20518E-6 L -0.18941 -0.23757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00" y="-11900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76" dur="20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1696E-6 L 0.32865 0.15452 " pathEditMode="relative" rAng="0" ptsTypes="AA">
                                      <p:cBhvr>
                                        <p:cTn id="219" dur="2000" fill="hold"/>
                                        <p:tgtEl>
                                          <p:spTgt spid="3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00" y="7700"/>
                                    </p:animMotion>
                                  </p:childTnLst>
                                </p:cTn>
                              </p:par>
                              <p:par>
                                <p:cTn id="22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49294E-6 L 0.31284 0.11265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3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00" y="5600"/>
                                    </p:animMotion>
                                  </p:childTnLst>
                                </p:cTn>
                              </p:par>
                              <p:par>
                                <p:cTn id="2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74809E-6 L 0.30503 0.07055 " pathEditMode="relative" rAng="0" ptsTypes="AA">
                                      <p:cBhvr>
                                        <p:cTn id="223" dur="2000" fill="hold"/>
                                        <p:tgtEl>
                                          <p:spTgt spid="3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3500"/>
                                    </p:animMotion>
                                  </p:childTnLst>
                                </p:cTn>
                              </p:par>
                              <p:par>
                                <p:cTn id="22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00324E-6 L 0.31441 0.04441 " pathEditMode="relative" rAng="0" ptsTypes="AA">
                                      <p:cBhvr>
                                        <p:cTn id="225" dur="2000" fill="hold"/>
                                        <p:tgtEl>
                                          <p:spTgt spid="3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00" y="2200"/>
                                    </p:animMotion>
                                  </p:childTnLst>
                                </p:cTn>
                              </p:par>
                              <p:par>
                                <p:cTn id="2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49294E-6 L 0.10816 0.10224 " pathEditMode="relative" rAng="0" ptsTypes="AA">
                                      <p:cBhvr>
                                        <p:cTn id="227" dur="2000" fill="hold"/>
                                        <p:tgtEl>
                                          <p:spTgt spid="3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5100"/>
                                    </p:animMotion>
                                  </p:childTnLst>
                                </p:cTn>
                              </p:par>
                              <p:par>
                                <p:cTn id="2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3 -0.03932 L 0.08664 0.0155 " pathEditMode="relative" rAng="0" ptsTypes="AA">
                                      <p:cBhvr>
                                        <p:cTn id="229" dur="2000" fill="hold"/>
                                        <p:tgtEl>
                                          <p:spTgt spid="3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2700"/>
                                    </p:animMotion>
                                  </p:childTnLst>
                                </p:cTn>
                              </p:par>
                              <p:par>
                                <p:cTn id="2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00324E-6 L 0.125 0.1034 " pathEditMode="relative" rAng="0" ptsTypes="AA">
                                      <p:cBhvr>
                                        <p:cTn id="231" dur="2000" fill="hold"/>
                                        <p:tgtEl>
                                          <p:spTgt spid="3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3.0" calcmode="lin" valueType="num">
                                      <p:cBhvr override="childStyle">
                                        <p:cTn id="243" dur="2000" fill="hold"/>
                                        <p:tgtEl>
                                          <p:spTgt spid="331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4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1.95003E-6 L 0.11424 -0.30511 " pathEditMode="relative" rAng="0" ptsTypes="AA">
                                      <p:cBhvr>
                                        <p:cTn id="245" dur="2000" fill="hold"/>
                                        <p:tgtEl>
                                          <p:spTgt spid="33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00" y="-1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5" dur="500"/>
                                        <p:tgtEl>
                                          <p:spTgt spid="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3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3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81" grpId="1" animBg="1"/>
      <p:bldP spid="3085" grpId="0" animBg="1"/>
      <p:bldP spid="3085" grpId="1" animBg="1"/>
      <p:bldP spid="3087" grpId="0" animBg="1"/>
      <p:bldP spid="3087" grpId="1" animBg="1"/>
      <p:bldP spid="3091" grpId="0" animBg="1"/>
      <p:bldP spid="3091" grpId="1" animBg="1"/>
      <p:bldP spid="3094" grpId="0" animBg="1"/>
      <p:bldP spid="3094" grpId="1" animBg="1"/>
      <p:bldP spid="3096" grpId="0" animBg="1"/>
      <p:bldP spid="3096" grpId="1" animBg="1"/>
      <p:bldP spid="3097" grpId="0" animBg="1"/>
      <p:bldP spid="3097" grpId="1" animBg="1"/>
      <p:bldP spid="3098" grpId="0"/>
      <p:bldP spid="3098" grpId="1"/>
      <p:bldP spid="3098" grpId="2"/>
      <p:bldP spid="3118" grpId="0" animBg="1"/>
      <p:bldP spid="3118" grpId="1" animBg="1"/>
      <p:bldP spid="3119" grpId="0"/>
      <p:bldP spid="3119" grpId="1"/>
      <p:bldP spid="3119" grpId="2"/>
      <p:bldP spid="3120" grpId="0" animBg="1"/>
      <p:bldP spid="3120" grpId="1" animBg="1"/>
      <p:bldP spid="3120" grpId="2" animBg="1"/>
      <p:bldP spid="3121" grpId="0" animBg="1"/>
      <p:bldP spid="3121" grpId="1" animBg="1"/>
      <p:bldP spid="3122" grpId="0"/>
      <p:bldP spid="3122" grpId="1"/>
      <p:bldP spid="3122" grpId="2"/>
      <p:bldP spid="3192" grpId="0" animBg="1"/>
      <p:bldP spid="3192" grpId="1" animBg="1"/>
      <p:bldP spid="3193" grpId="0"/>
      <p:bldP spid="3193" grpId="1"/>
      <p:bldP spid="3193" grpId="2"/>
      <p:bldP spid="3194" grpId="0" animBg="1"/>
      <p:bldP spid="3194" grpId="1" animBg="1"/>
      <p:bldP spid="3195" grpId="0" animBg="1"/>
      <p:bldP spid="3195" grpId="1" animBg="1"/>
      <p:bldP spid="3196" grpId="0"/>
      <p:bldP spid="3196" grpId="1"/>
      <p:bldP spid="3196" grpId="2"/>
      <p:bldP spid="3310" grpId="0" animBg="1"/>
      <p:bldP spid="3310" grpId="1" animBg="1"/>
      <p:bldP spid="3311" grpId="0"/>
      <p:bldP spid="3311" grpId="1"/>
      <p:bldP spid="3311" grpId="2"/>
      <p:bldP spid="3354" grpId="0" animBg="1"/>
      <p:bldP spid="3354" grpId="1" animBg="1"/>
      <p:bldP spid="3355" grpId="0" animBg="1"/>
      <p:bldP spid="3355" grpId="1" animBg="1"/>
      <p:bldP spid="3356" grpId="0" animBg="1"/>
      <p:bldP spid="3356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WPS Presentation</Application>
  <PresentationFormat>On-screen Show</PresentationFormat>
  <Paragraphs>90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  <vt:lpstr>PowerPoint 演示文稿</vt:lpstr>
    </vt:vector>
  </TitlesOfParts>
  <Company>sus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mathssite.com</cp:lastModifiedBy>
  <cp:revision>6</cp:revision>
  <dcterms:created xsi:type="dcterms:W3CDTF">2019-04-11T16:26:14Z</dcterms:created>
  <dcterms:modified xsi:type="dcterms:W3CDTF">2019-04-11T16:26:14Z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